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704" r:id="rId2"/>
  </p:sldMasterIdLst>
  <p:notesMasterIdLst>
    <p:notesMasterId r:id="rId17"/>
  </p:notesMasterIdLst>
  <p:sldIdLst>
    <p:sldId id="916" r:id="rId3"/>
    <p:sldId id="256" r:id="rId4"/>
    <p:sldId id="263" r:id="rId5"/>
    <p:sldId id="288" r:id="rId6"/>
    <p:sldId id="300" r:id="rId7"/>
    <p:sldId id="917" r:id="rId8"/>
    <p:sldId id="919" r:id="rId9"/>
    <p:sldId id="920" r:id="rId10"/>
    <p:sldId id="921" r:id="rId11"/>
    <p:sldId id="923" r:id="rId12"/>
    <p:sldId id="925" r:id="rId13"/>
    <p:sldId id="924" r:id="rId14"/>
    <p:sldId id="926" r:id="rId15"/>
    <p:sldId id="915"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Inter" panose="020B0604020202020204" charset="0"/>
      <p:regular r:id="rId22"/>
      <p:bold r:id="rId23"/>
    </p:embeddedFont>
    <p:embeddedFont>
      <p:font typeface="Inter Black" panose="020B0604020202020204" charset="0"/>
      <p:bold r:id="rId24"/>
    </p:embeddedFont>
    <p:embeddedFont>
      <p:font typeface="Inter ExtraBold" panose="020B0604020202020204" charset="0"/>
      <p:bold r:id="rId25"/>
    </p:embeddedFont>
    <p:embeddedFont>
      <p:font typeface="Inter SemiBold" panose="020B0604020202020204" charset="0"/>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76E1"/>
    <a:srgbClr val="3333FF"/>
    <a:srgbClr val="1C6CE2"/>
    <a:srgbClr val="04B8DB"/>
    <a:srgbClr val="0F2851"/>
    <a:srgbClr val="1D48C5"/>
    <a:srgbClr val="67748E"/>
    <a:srgbClr val="7C99EC"/>
    <a:srgbClr val="04CAF2"/>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86558" autoAdjust="0"/>
  </p:normalViewPr>
  <p:slideViewPr>
    <p:cSldViewPr snapToGrid="0">
      <p:cViewPr varScale="1">
        <p:scale>
          <a:sx n="81" d="100"/>
          <a:sy n="81" d="100"/>
        </p:scale>
        <p:origin x="77"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ADF9D-E297-46E3-B949-690616A60A4B}"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63BD7-064E-4FFB-9E68-7FEF30AF0091}" type="slidenum">
              <a:rPr lang="en-US" smtClean="0"/>
              <a:t>‹#›</a:t>
            </a:fld>
            <a:endParaRPr lang="en-US"/>
          </a:p>
        </p:txBody>
      </p:sp>
    </p:spTree>
    <p:extLst>
      <p:ext uri="{BB962C8B-B14F-4D97-AF65-F5344CB8AC3E}">
        <p14:creationId xmlns:p14="http://schemas.microsoft.com/office/powerpoint/2010/main" val="3609771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63BD7-064E-4FFB-9E68-7FEF30AF0091}" type="slidenum">
              <a:rPr lang="en-US" smtClean="0"/>
              <a:t>3</a:t>
            </a:fld>
            <a:endParaRPr lang="en-US"/>
          </a:p>
        </p:txBody>
      </p:sp>
    </p:spTree>
    <p:extLst>
      <p:ext uri="{BB962C8B-B14F-4D97-AF65-F5344CB8AC3E}">
        <p14:creationId xmlns:p14="http://schemas.microsoft.com/office/powerpoint/2010/main" val="1521667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63BD7-064E-4FFB-9E68-7FEF30AF0091}" type="slidenum">
              <a:rPr lang="en-US" smtClean="0"/>
              <a:t>6</a:t>
            </a:fld>
            <a:endParaRPr lang="en-US"/>
          </a:p>
        </p:txBody>
      </p:sp>
    </p:spTree>
    <p:extLst>
      <p:ext uri="{BB962C8B-B14F-4D97-AF65-F5344CB8AC3E}">
        <p14:creationId xmlns:p14="http://schemas.microsoft.com/office/powerpoint/2010/main" val="3469783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6EE9-664F-2A9C-20B9-003AA708B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A2B1F0-9051-EEE5-036B-CD8D8F8987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986CBD-21DA-7E4E-6A46-A7DFB865D763}"/>
              </a:ext>
            </a:extLst>
          </p:cNvPr>
          <p:cNvSpPr>
            <a:spLocks noGrp="1"/>
          </p:cNvSpPr>
          <p:nvPr>
            <p:ph type="dt" sz="half" idx="10"/>
          </p:nvPr>
        </p:nvSpPr>
        <p:spPr/>
        <p:txBody>
          <a:bodyPr/>
          <a:lstStyle/>
          <a:p>
            <a:fld id="{D7D9AF1B-3F46-468E-9240-FA1D5B37AAA1}" type="datetimeFigureOut">
              <a:rPr lang="en-US" smtClean="0"/>
              <a:t>12/15/2023</a:t>
            </a:fld>
            <a:endParaRPr lang="en-US"/>
          </a:p>
        </p:txBody>
      </p:sp>
      <p:sp>
        <p:nvSpPr>
          <p:cNvPr id="5" name="Footer Placeholder 4">
            <a:extLst>
              <a:ext uri="{FF2B5EF4-FFF2-40B4-BE49-F238E27FC236}">
                <a16:creationId xmlns:a16="http://schemas.microsoft.com/office/drawing/2014/main" id="{96186F03-0D9E-4417-F539-CCE8A3103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ACB0-D9D9-B383-4B7D-0E4C4E0D2AB7}"/>
              </a:ext>
            </a:extLst>
          </p:cNvPr>
          <p:cNvSpPr>
            <a:spLocks noGrp="1"/>
          </p:cNvSpPr>
          <p:nvPr>
            <p:ph type="sldNum" sz="quarter" idx="12"/>
          </p:nvPr>
        </p:nvSpPr>
        <p:spPr/>
        <p:txBody>
          <a:bodyPr/>
          <a:lstStyle/>
          <a:p>
            <a:fld id="{D18AF758-4F3A-4E68-8B72-E397C7CD287C}" type="slidenum">
              <a:rPr lang="en-US" smtClean="0"/>
              <a:t>‹#›</a:t>
            </a:fld>
            <a:endParaRPr lang="en-US"/>
          </a:p>
        </p:txBody>
      </p:sp>
    </p:spTree>
    <p:extLst>
      <p:ext uri="{BB962C8B-B14F-4D97-AF65-F5344CB8AC3E}">
        <p14:creationId xmlns:p14="http://schemas.microsoft.com/office/powerpoint/2010/main" val="475517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6A84-68B9-71C3-4A2B-7BF4E40F2F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E8AB45-D620-1F88-E296-07EA9416DA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586FE4-1624-7F01-56C9-C494867BBB58}"/>
              </a:ext>
            </a:extLst>
          </p:cNvPr>
          <p:cNvSpPr>
            <a:spLocks noGrp="1"/>
          </p:cNvSpPr>
          <p:nvPr>
            <p:ph type="dt" sz="half" idx="10"/>
          </p:nvPr>
        </p:nvSpPr>
        <p:spPr/>
        <p:txBody>
          <a:bodyPr/>
          <a:lstStyle/>
          <a:p>
            <a:fld id="{D7D9AF1B-3F46-468E-9240-FA1D5B37AAA1}" type="datetimeFigureOut">
              <a:rPr lang="en-US" smtClean="0"/>
              <a:t>12/15/2023</a:t>
            </a:fld>
            <a:endParaRPr lang="en-US"/>
          </a:p>
        </p:txBody>
      </p:sp>
      <p:sp>
        <p:nvSpPr>
          <p:cNvPr id="5" name="Footer Placeholder 4">
            <a:extLst>
              <a:ext uri="{FF2B5EF4-FFF2-40B4-BE49-F238E27FC236}">
                <a16:creationId xmlns:a16="http://schemas.microsoft.com/office/drawing/2014/main" id="{5E304688-E795-7715-47F1-3A95912C77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27C4A-7906-8758-8EA4-AD0672A44882}"/>
              </a:ext>
            </a:extLst>
          </p:cNvPr>
          <p:cNvSpPr>
            <a:spLocks noGrp="1"/>
          </p:cNvSpPr>
          <p:nvPr>
            <p:ph type="sldNum" sz="quarter" idx="12"/>
          </p:nvPr>
        </p:nvSpPr>
        <p:spPr/>
        <p:txBody>
          <a:bodyPr/>
          <a:lstStyle/>
          <a:p>
            <a:fld id="{D18AF758-4F3A-4E68-8B72-E397C7CD287C}" type="slidenum">
              <a:rPr lang="en-US" smtClean="0"/>
              <a:t>‹#›</a:t>
            </a:fld>
            <a:endParaRPr lang="en-US"/>
          </a:p>
        </p:txBody>
      </p:sp>
    </p:spTree>
    <p:extLst>
      <p:ext uri="{BB962C8B-B14F-4D97-AF65-F5344CB8AC3E}">
        <p14:creationId xmlns:p14="http://schemas.microsoft.com/office/powerpoint/2010/main" val="412469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E78D9-7944-6014-21E1-4C27F8E5BA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86F27E-B795-BDFF-149A-952E67BDBA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36E66-79EB-69AF-A14E-D34172E04E75}"/>
              </a:ext>
            </a:extLst>
          </p:cNvPr>
          <p:cNvSpPr>
            <a:spLocks noGrp="1"/>
          </p:cNvSpPr>
          <p:nvPr>
            <p:ph type="dt" sz="half" idx="10"/>
          </p:nvPr>
        </p:nvSpPr>
        <p:spPr/>
        <p:txBody>
          <a:bodyPr/>
          <a:lstStyle/>
          <a:p>
            <a:fld id="{D7D9AF1B-3F46-468E-9240-FA1D5B37AAA1}" type="datetimeFigureOut">
              <a:rPr lang="en-US" smtClean="0"/>
              <a:t>12/15/2023</a:t>
            </a:fld>
            <a:endParaRPr lang="en-US"/>
          </a:p>
        </p:txBody>
      </p:sp>
      <p:sp>
        <p:nvSpPr>
          <p:cNvPr id="5" name="Footer Placeholder 4">
            <a:extLst>
              <a:ext uri="{FF2B5EF4-FFF2-40B4-BE49-F238E27FC236}">
                <a16:creationId xmlns:a16="http://schemas.microsoft.com/office/drawing/2014/main" id="{DF643443-7CDD-20A4-510F-C513BFECB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A49B0-C5B4-F9DE-F2CF-55F6BADDA000}"/>
              </a:ext>
            </a:extLst>
          </p:cNvPr>
          <p:cNvSpPr>
            <a:spLocks noGrp="1"/>
          </p:cNvSpPr>
          <p:nvPr>
            <p:ph type="sldNum" sz="quarter" idx="12"/>
          </p:nvPr>
        </p:nvSpPr>
        <p:spPr/>
        <p:txBody>
          <a:bodyPr/>
          <a:lstStyle/>
          <a:p>
            <a:fld id="{D18AF758-4F3A-4E68-8B72-E397C7CD287C}" type="slidenum">
              <a:rPr lang="en-US" smtClean="0"/>
              <a:t>‹#›</a:t>
            </a:fld>
            <a:endParaRPr lang="en-US"/>
          </a:p>
        </p:txBody>
      </p:sp>
    </p:spTree>
    <p:extLst>
      <p:ext uri="{BB962C8B-B14F-4D97-AF65-F5344CB8AC3E}">
        <p14:creationId xmlns:p14="http://schemas.microsoft.com/office/powerpoint/2010/main" val="528710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58371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A5708B1-46C3-4EF9-89EC-161DCDD25D02}"/>
              </a:ext>
            </a:extLst>
          </p:cNvPr>
          <p:cNvSpPr>
            <a:spLocks noGrp="1"/>
          </p:cNvSpPr>
          <p:nvPr>
            <p:ph type="pic" sz="quarter" idx="10"/>
          </p:nvPr>
        </p:nvSpPr>
        <p:spPr>
          <a:xfrm>
            <a:off x="762000" y="2228850"/>
            <a:ext cx="10668000" cy="3162300"/>
          </a:xfrm>
          <a:prstGeom prst="roundRect">
            <a:avLst>
              <a:gd name="adj" fmla="val 50000"/>
            </a:avLst>
          </a:prstGeom>
          <a:solidFill>
            <a:schemeClr val="bg1">
              <a:alpha val="20000"/>
            </a:schemeClr>
          </a:solidFill>
        </p:spPr>
        <p:txBody>
          <a:bodyPr/>
          <a:lstStyle>
            <a:lvl1pPr marL="0" indent="0">
              <a:buNone/>
              <a:defRPr sz="1200">
                <a:latin typeface="Inter" panose="02000503000000020004" pitchFamily="2" charset="0"/>
              </a:defRPr>
            </a:lvl1pPr>
          </a:lstStyle>
          <a:p>
            <a:endParaRPr lang="en-US"/>
          </a:p>
        </p:txBody>
      </p:sp>
    </p:spTree>
    <p:extLst>
      <p:ext uri="{BB962C8B-B14F-4D97-AF65-F5344CB8AC3E}">
        <p14:creationId xmlns:p14="http://schemas.microsoft.com/office/powerpoint/2010/main" val="86023545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150BC27-120E-47B6-977E-DB8FFF4DE4B9}"/>
              </a:ext>
            </a:extLst>
          </p:cNvPr>
          <p:cNvSpPr>
            <a:spLocks noGrp="1"/>
          </p:cNvSpPr>
          <p:nvPr>
            <p:ph type="pic" sz="quarter" idx="10"/>
          </p:nvPr>
        </p:nvSpPr>
        <p:spPr>
          <a:xfrm>
            <a:off x="9163051" y="0"/>
            <a:ext cx="3028951" cy="6858000"/>
          </a:xfrm>
          <a:custGeom>
            <a:avLst/>
            <a:gdLst>
              <a:gd name="connsiteX0" fmla="*/ 0 w 3028951"/>
              <a:gd name="connsiteY0" fmla="*/ 0 h 6858000"/>
              <a:gd name="connsiteX1" fmla="*/ 3028951 w 3028951"/>
              <a:gd name="connsiteY1" fmla="*/ 0 h 6858000"/>
              <a:gd name="connsiteX2" fmla="*/ 3028951 w 3028951"/>
              <a:gd name="connsiteY2" fmla="*/ 6858000 h 6858000"/>
              <a:gd name="connsiteX3" fmla="*/ 0 w 3028951"/>
              <a:gd name="connsiteY3" fmla="*/ 6858000 h 6858000"/>
              <a:gd name="connsiteX4" fmla="*/ 18001 w 3028951"/>
              <a:gd name="connsiteY4" fmla="*/ 6825560 h 6858000"/>
              <a:gd name="connsiteX5" fmla="*/ 689850 w 3028951"/>
              <a:gd name="connsiteY5" fmla="*/ 3429000 h 6858000"/>
              <a:gd name="connsiteX6" fmla="*/ 18001 w 3028951"/>
              <a:gd name="connsiteY6" fmla="*/ 32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8951" h="6858000">
                <a:moveTo>
                  <a:pt x="0" y="0"/>
                </a:moveTo>
                <a:lnTo>
                  <a:pt x="3028951" y="0"/>
                </a:lnTo>
                <a:lnTo>
                  <a:pt x="3028951" y="6858000"/>
                </a:lnTo>
                <a:lnTo>
                  <a:pt x="0" y="6858000"/>
                </a:lnTo>
                <a:lnTo>
                  <a:pt x="18001" y="6825560"/>
                </a:lnTo>
                <a:cubicBezTo>
                  <a:pt x="425855" y="6052596"/>
                  <a:pt x="689850" y="4818926"/>
                  <a:pt x="689850" y="3429000"/>
                </a:cubicBezTo>
                <a:cubicBezTo>
                  <a:pt x="689850" y="2039074"/>
                  <a:pt x="425855" y="805404"/>
                  <a:pt x="18001" y="32440"/>
                </a:cubicBezTo>
                <a:close/>
              </a:path>
            </a:pathLst>
          </a:custGeom>
          <a:solidFill>
            <a:schemeClr val="bg1"/>
          </a:solidFill>
        </p:spPr>
        <p:txBody>
          <a:bodyPr wrap="square">
            <a:noAutofit/>
          </a:bodyPr>
          <a:lstStyle>
            <a:lvl1pPr marL="0" indent="0">
              <a:buNone/>
              <a:defRPr sz="1200">
                <a:latin typeface="Inter" panose="02000503000000020004" pitchFamily="2" charset="0"/>
              </a:defRPr>
            </a:lvl1pPr>
          </a:lstStyle>
          <a:p>
            <a:endParaRPr lang="en-US"/>
          </a:p>
        </p:txBody>
      </p:sp>
    </p:spTree>
    <p:extLst>
      <p:ext uri="{BB962C8B-B14F-4D97-AF65-F5344CB8AC3E}">
        <p14:creationId xmlns:p14="http://schemas.microsoft.com/office/powerpoint/2010/main" val="23179693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EC0F-9D5B-5DB9-BA0B-0C7C834BCE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949419-39F0-1CEB-0DBA-DCEEBA52E0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26429-B55A-5A34-D7DF-CE5FB1CA5044}"/>
              </a:ext>
            </a:extLst>
          </p:cNvPr>
          <p:cNvSpPr>
            <a:spLocks noGrp="1"/>
          </p:cNvSpPr>
          <p:nvPr>
            <p:ph type="dt" sz="half" idx="10"/>
          </p:nvPr>
        </p:nvSpPr>
        <p:spPr/>
        <p:txBody>
          <a:bodyPr/>
          <a:lstStyle/>
          <a:p>
            <a:fld id="{D7D9AF1B-3F46-468E-9240-FA1D5B37AAA1}" type="datetimeFigureOut">
              <a:rPr lang="en-US" smtClean="0"/>
              <a:t>12/15/2023</a:t>
            </a:fld>
            <a:endParaRPr lang="en-US"/>
          </a:p>
        </p:txBody>
      </p:sp>
      <p:sp>
        <p:nvSpPr>
          <p:cNvPr id="5" name="Footer Placeholder 4">
            <a:extLst>
              <a:ext uri="{FF2B5EF4-FFF2-40B4-BE49-F238E27FC236}">
                <a16:creationId xmlns:a16="http://schemas.microsoft.com/office/drawing/2014/main" id="{458BDCB9-23E4-96BB-8E74-8265B4C986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A79A3-AC20-7F6D-17F9-48F4C8295343}"/>
              </a:ext>
            </a:extLst>
          </p:cNvPr>
          <p:cNvSpPr>
            <a:spLocks noGrp="1"/>
          </p:cNvSpPr>
          <p:nvPr>
            <p:ph type="sldNum" sz="quarter" idx="12"/>
          </p:nvPr>
        </p:nvSpPr>
        <p:spPr/>
        <p:txBody>
          <a:bodyPr/>
          <a:lstStyle/>
          <a:p>
            <a:fld id="{D18AF758-4F3A-4E68-8B72-E397C7CD287C}" type="slidenum">
              <a:rPr lang="en-US" smtClean="0"/>
              <a:t>‹#›</a:t>
            </a:fld>
            <a:endParaRPr lang="en-US"/>
          </a:p>
        </p:txBody>
      </p:sp>
    </p:spTree>
    <p:extLst>
      <p:ext uri="{BB962C8B-B14F-4D97-AF65-F5344CB8AC3E}">
        <p14:creationId xmlns:p14="http://schemas.microsoft.com/office/powerpoint/2010/main" val="2934977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DA075-4EC0-C361-8377-2DFF6DD58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F9A114-6214-E8D3-7236-758814644A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4A60FB-575E-CA73-9E3E-88FBF5634C24}"/>
              </a:ext>
            </a:extLst>
          </p:cNvPr>
          <p:cNvSpPr>
            <a:spLocks noGrp="1"/>
          </p:cNvSpPr>
          <p:nvPr>
            <p:ph type="dt" sz="half" idx="10"/>
          </p:nvPr>
        </p:nvSpPr>
        <p:spPr/>
        <p:txBody>
          <a:bodyPr/>
          <a:lstStyle/>
          <a:p>
            <a:fld id="{D7D9AF1B-3F46-468E-9240-FA1D5B37AAA1}" type="datetimeFigureOut">
              <a:rPr lang="en-US" smtClean="0"/>
              <a:t>12/15/2023</a:t>
            </a:fld>
            <a:endParaRPr lang="en-US"/>
          </a:p>
        </p:txBody>
      </p:sp>
      <p:sp>
        <p:nvSpPr>
          <p:cNvPr id="5" name="Footer Placeholder 4">
            <a:extLst>
              <a:ext uri="{FF2B5EF4-FFF2-40B4-BE49-F238E27FC236}">
                <a16:creationId xmlns:a16="http://schemas.microsoft.com/office/drawing/2014/main" id="{F6151C49-220E-718E-C754-08114C105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7DC13-6DCC-6F18-0A8F-94B9B1E9DCD7}"/>
              </a:ext>
            </a:extLst>
          </p:cNvPr>
          <p:cNvSpPr>
            <a:spLocks noGrp="1"/>
          </p:cNvSpPr>
          <p:nvPr>
            <p:ph type="sldNum" sz="quarter" idx="12"/>
          </p:nvPr>
        </p:nvSpPr>
        <p:spPr/>
        <p:txBody>
          <a:bodyPr/>
          <a:lstStyle/>
          <a:p>
            <a:fld id="{D18AF758-4F3A-4E68-8B72-E397C7CD287C}" type="slidenum">
              <a:rPr lang="en-US" smtClean="0"/>
              <a:t>‹#›</a:t>
            </a:fld>
            <a:endParaRPr lang="en-US"/>
          </a:p>
        </p:txBody>
      </p:sp>
    </p:spTree>
    <p:extLst>
      <p:ext uri="{BB962C8B-B14F-4D97-AF65-F5344CB8AC3E}">
        <p14:creationId xmlns:p14="http://schemas.microsoft.com/office/powerpoint/2010/main" val="1539085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402F-FF73-61EB-E226-4336B321AA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DE1D75-EFDB-3AA0-36AC-8327F02C2D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DAA030-27D2-DE2B-8AF1-F31B94922E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F50093-520B-B3FC-7A6B-44AE5521B2C5}"/>
              </a:ext>
            </a:extLst>
          </p:cNvPr>
          <p:cNvSpPr>
            <a:spLocks noGrp="1"/>
          </p:cNvSpPr>
          <p:nvPr>
            <p:ph type="dt" sz="half" idx="10"/>
          </p:nvPr>
        </p:nvSpPr>
        <p:spPr/>
        <p:txBody>
          <a:bodyPr/>
          <a:lstStyle/>
          <a:p>
            <a:fld id="{D7D9AF1B-3F46-468E-9240-FA1D5B37AAA1}" type="datetimeFigureOut">
              <a:rPr lang="en-US" smtClean="0"/>
              <a:t>12/15/2023</a:t>
            </a:fld>
            <a:endParaRPr lang="en-US"/>
          </a:p>
        </p:txBody>
      </p:sp>
      <p:sp>
        <p:nvSpPr>
          <p:cNvPr id="6" name="Footer Placeholder 5">
            <a:extLst>
              <a:ext uri="{FF2B5EF4-FFF2-40B4-BE49-F238E27FC236}">
                <a16:creationId xmlns:a16="http://schemas.microsoft.com/office/drawing/2014/main" id="{B5F0F0A6-7B8B-C254-5E55-2037BEBF15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560D6F-96E9-BC26-67B6-92470AA372A8}"/>
              </a:ext>
            </a:extLst>
          </p:cNvPr>
          <p:cNvSpPr>
            <a:spLocks noGrp="1"/>
          </p:cNvSpPr>
          <p:nvPr>
            <p:ph type="sldNum" sz="quarter" idx="12"/>
          </p:nvPr>
        </p:nvSpPr>
        <p:spPr/>
        <p:txBody>
          <a:bodyPr/>
          <a:lstStyle/>
          <a:p>
            <a:fld id="{D18AF758-4F3A-4E68-8B72-E397C7CD287C}" type="slidenum">
              <a:rPr lang="en-US" smtClean="0"/>
              <a:t>‹#›</a:t>
            </a:fld>
            <a:endParaRPr lang="en-US"/>
          </a:p>
        </p:txBody>
      </p:sp>
    </p:spTree>
    <p:extLst>
      <p:ext uri="{BB962C8B-B14F-4D97-AF65-F5344CB8AC3E}">
        <p14:creationId xmlns:p14="http://schemas.microsoft.com/office/powerpoint/2010/main" val="1122489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692B-8868-ACF9-60E9-2060B359C8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102AB3-4550-1961-015E-5AFA63D6C2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53AB5E-BE2B-9C6F-4AFA-51C723B32C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EBB924-9E98-45FA-34A4-56DF341F4A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03E7B3-477F-D7AF-983F-388035E9A9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2C9583-15D6-67B9-CEEB-AFDD115C15B7}"/>
              </a:ext>
            </a:extLst>
          </p:cNvPr>
          <p:cNvSpPr>
            <a:spLocks noGrp="1"/>
          </p:cNvSpPr>
          <p:nvPr>
            <p:ph type="dt" sz="half" idx="10"/>
          </p:nvPr>
        </p:nvSpPr>
        <p:spPr/>
        <p:txBody>
          <a:bodyPr/>
          <a:lstStyle/>
          <a:p>
            <a:fld id="{D7D9AF1B-3F46-468E-9240-FA1D5B37AAA1}" type="datetimeFigureOut">
              <a:rPr lang="en-US" smtClean="0"/>
              <a:t>12/15/2023</a:t>
            </a:fld>
            <a:endParaRPr lang="en-US"/>
          </a:p>
        </p:txBody>
      </p:sp>
      <p:sp>
        <p:nvSpPr>
          <p:cNvPr id="8" name="Footer Placeholder 7">
            <a:extLst>
              <a:ext uri="{FF2B5EF4-FFF2-40B4-BE49-F238E27FC236}">
                <a16:creationId xmlns:a16="http://schemas.microsoft.com/office/drawing/2014/main" id="{16965C36-704B-42CD-D572-AA21F59E2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3085D0-8B84-C9A8-57B1-D816DD9E4E66}"/>
              </a:ext>
            </a:extLst>
          </p:cNvPr>
          <p:cNvSpPr>
            <a:spLocks noGrp="1"/>
          </p:cNvSpPr>
          <p:nvPr>
            <p:ph type="sldNum" sz="quarter" idx="12"/>
          </p:nvPr>
        </p:nvSpPr>
        <p:spPr/>
        <p:txBody>
          <a:bodyPr/>
          <a:lstStyle/>
          <a:p>
            <a:fld id="{D18AF758-4F3A-4E68-8B72-E397C7CD287C}" type="slidenum">
              <a:rPr lang="en-US" smtClean="0"/>
              <a:t>‹#›</a:t>
            </a:fld>
            <a:endParaRPr lang="en-US"/>
          </a:p>
        </p:txBody>
      </p:sp>
    </p:spTree>
    <p:extLst>
      <p:ext uri="{BB962C8B-B14F-4D97-AF65-F5344CB8AC3E}">
        <p14:creationId xmlns:p14="http://schemas.microsoft.com/office/powerpoint/2010/main" val="1321824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3629C-847D-79ED-02C5-05B49AF736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6A27EA-5A80-9874-09A3-B50B68FBCA33}"/>
              </a:ext>
            </a:extLst>
          </p:cNvPr>
          <p:cNvSpPr>
            <a:spLocks noGrp="1"/>
          </p:cNvSpPr>
          <p:nvPr>
            <p:ph type="dt" sz="half" idx="10"/>
          </p:nvPr>
        </p:nvSpPr>
        <p:spPr/>
        <p:txBody>
          <a:bodyPr/>
          <a:lstStyle/>
          <a:p>
            <a:fld id="{D7D9AF1B-3F46-468E-9240-FA1D5B37AAA1}" type="datetimeFigureOut">
              <a:rPr lang="en-US" smtClean="0"/>
              <a:t>12/15/2023</a:t>
            </a:fld>
            <a:endParaRPr lang="en-US"/>
          </a:p>
        </p:txBody>
      </p:sp>
      <p:sp>
        <p:nvSpPr>
          <p:cNvPr id="4" name="Footer Placeholder 3">
            <a:extLst>
              <a:ext uri="{FF2B5EF4-FFF2-40B4-BE49-F238E27FC236}">
                <a16:creationId xmlns:a16="http://schemas.microsoft.com/office/drawing/2014/main" id="{64C18C80-B61A-0133-3756-DF51B394AE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B04282-09D0-B3B5-2E5D-0201DF9C758E}"/>
              </a:ext>
            </a:extLst>
          </p:cNvPr>
          <p:cNvSpPr>
            <a:spLocks noGrp="1"/>
          </p:cNvSpPr>
          <p:nvPr>
            <p:ph type="sldNum" sz="quarter" idx="12"/>
          </p:nvPr>
        </p:nvSpPr>
        <p:spPr/>
        <p:txBody>
          <a:bodyPr/>
          <a:lstStyle/>
          <a:p>
            <a:fld id="{D18AF758-4F3A-4E68-8B72-E397C7CD287C}" type="slidenum">
              <a:rPr lang="en-US" smtClean="0"/>
              <a:t>‹#›</a:t>
            </a:fld>
            <a:endParaRPr lang="en-US"/>
          </a:p>
        </p:txBody>
      </p:sp>
    </p:spTree>
    <p:extLst>
      <p:ext uri="{BB962C8B-B14F-4D97-AF65-F5344CB8AC3E}">
        <p14:creationId xmlns:p14="http://schemas.microsoft.com/office/powerpoint/2010/main" val="2923273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5DDEDB-A189-B2FC-3A43-0F90E3BAD8CE}"/>
              </a:ext>
            </a:extLst>
          </p:cNvPr>
          <p:cNvSpPr>
            <a:spLocks noGrp="1"/>
          </p:cNvSpPr>
          <p:nvPr>
            <p:ph type="dt" sz="half" idx="10"/>
          </p:nvPr>
        </p:nvSpPr>
        <p:spPr/>
        <p:txBody>
          <a:bodyPr/>
          <a:lstStyle/>
          <a:p>
            <a:fld id="{D7D9AF1B-3F46-468E-9240-FA1D5B37AAA1}" type="datetimeFigureOut">
              <a:rPr lang="en-US" smtClean="0"/>
              <a:t>12/15/2023</a:t>
            </a:fld>
            <a:endParaRPr lang="en-US"/>
          </a:p>
        </p:txBody>
      </p:sp>
      <p:sp>
        <p:nvSpPr>
          <p:cNvPr id="3" name="Footer Placeholder 2">
            <a:extLst>
              <a:ext uri="{FF2B5EF4-FFF2-40B4-BE49-F238E27FC236}">
                <a16:creationId xmlns:a16="http://schemas.microsoft.com/office/drawing/2014/main" id="{2755C9FF-226B-B04F-3EB2-DB68EF481A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3A75DC-01F9-5F7F-7C69-FD33C97FC801}"/>
              </a:ext>
            </a:extLst>
          </p:cNvPr>
          <p:cNvSpPr>
            <a:spLocks noGrp="1"/>
          </p:cNvSpPr>
          <p:nvPr>
            <p:ph type="sldNum" sz="quarter" idx="12"/>
          </p:nvPr>
        </p:nvSpPr>
        <p:spPr/>
        <p:txBody>
          <a:bodyPr/>
          <a:lstStyle/>
          <a:p>
            <a:fld id="{D18AF758-4F3A-4E68-8B72-E397C7CD287C}" type="slidenum">
              <a:rPr lang="en-US" smtClean="0"/>
              <a:t>‹#›</a:t>
            </a:fld>
            <a:endParaRPr lang="en-US"/>
          </a:p>
        </p:txBody>
      </p:sp>
    </p:spTree>
    <p:extLst>
      <p:ext uri="{BB962C8B-B14F-4D97-AF65-F5344CB8AC3E}">
        <p14:creationId xmlns:p14="http://schemas.microsoft.com/office/powerpoint/2010/main" val="299232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97C0-3A0F-CC10-5E23-B4623A8DB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0C1BA3-AA05-FC3A-3AC1-77CBCA0876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2DCC7E-4F91-1722-9361-9A908786B6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5FE247-32A1-E5A0-280C-AFEBBB0D8566}"/>
              </a:ext>
            </a:extLst>
          </p:cNvPr>
          <p:cNvSpPr>
            <a:spLocks noGrp="1"/>
          </p:cNvSpPr>
          <p:nvPr>
            <p:ph type="dt" sz="half" idx="10"/>
          </p:nvPr>
        </p:nvSpPr>
        <p:spPr/>
        <p:txBody>
          <a:bodyPr/>
          <a:lstStyle/>
          <a:p>
            <a:fld id="{D7D9AF1B-3F46-468E-9240-FA1D5B37AAA1}" type="datetimeFigureOut">
              <a:rPr lang="en-US" smtClean="0"/>
              <a:t>12/15/2023</a:t>
            </a:fld>
            <a:endParaRPr lang="en-US"/>
          </a:p>
        </p:txBody>
      </p:sp>
      <p:sp>
        <p:nvSpPr>
          <p:cNvPr id="6" name="Footer Placeholder 5">
            <a:extLst>
              <a:ext uri="{FF2B5EF4-FFF2-40B4-BE49-F238E27FC236}">
                <a16:creationId xmlns:a16="http://schemas.microsoft.com/office/drawing/2014/main" id="{19E1FF59-7987-49D1-1206-E0234D72F3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D6E6D9-065E-BA31-9C5F-AAF0FE4DA6FA}"/>
              </a:ext>
            </a:extLst>
          </p:cNvPr>
          <p:cNvSpPr>
            <a:spLocks noGrp="1"/>
          </p:cNvSpPr>
          <p:nvPr>
            <p:ph type="sldNum" sz="quarter" idx="12"/>
          </p:nvPr>
        </p:nvSpPr>
        <p:spPr/>
        <p:txBody>
          <a:bodyPr/>
          <a:lstStyle/>
          <a:p>
            <a:fld id="{D18AF758-4F3A-4E68-8B72-E397C7CD287C}" type="slidenum">
              <a:rPr lang="en-US" smtClean="0"/>
              <a:t>‹#›</a:t>
            </a:fld>
            <a:endParaRPr lang="en-US"/>
          </a:p>
        </p:txBody>
      </p:sp>
    </p:spTree>
    <p:extLst>
      <p:ext uri="{BB962C8B-B14F-4D97-AF65-F5344CB8AC3E}">
        <p14:creationId xmlns:p14="http://schemas.microsoft.com/office/powerpoint/2010/main" val="4067222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1386C-D2F0-BF71-6792-4797C2F19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CB98F-9398-13B7-1544-BE84D1F7A6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6FD292-521F-2333-B2DF-31F60A7930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79A23-6C38-90F3-4E31-3C95739B36FA}"/>
              </a:ext>
            </a:extLst>
          </p:cNvPr>
          <p:cNvSpPr>
            <a:spLocks noGrp="1"/>
          </p:cNvSpPr>
          <p:nvPr>
            <p:ph type="dt" sz="half" idx="10"/>
          </p:nvPr>
        </p:nvSpPr>
        <p:spPr/>
        <p:txBody>
          <a:bodyPr/>
          <a:lstStyle/>
          <a:p>
            <a:fld id="{D7D9AF1B-3F46-468E-9240-FA1D5B37AAA1}" type="datetimeFigureOut">
              <a:rPr lang="en-US" smtClean="0"/>
              <a:t>12/15/2023</a:t>
            </a:fld>
            <a:endParaRPr lang="en-US"/>
          </a:p>
        </p:txBody>
      </p:sp>
      <p:sp>
        <p:nvSpPr>
          <p:cNvPr id="6" name="Footer Placeholder 5">
            <a:extLst>
              <a:ext uri="{FF2B5EF4-FFF2-40B4-BE49-F238E27FC236}">
                <a16:creationId xmlns:a16="http://schemas.microsoft.com/office/drawing/2014/main" id="{B3A72F98-2965-F77C-75C2-EF4A9C29F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BAB1DA-4733-D325-34FF-BFDCFD451615}"/>
              </a:ext>
            </a:extLst>
          </p:cNvPr>
          <p:cNvSpPr>
            <a:spLocks noGrp="1"/>
          </p:cNvSpPr>
          <p:nvPr>
            <p:ph type="sldNum" sz="quarter" idx="12"/>
          </p:nvPr>
        </p:nvSpPr>
        <p:spPr/>
        <p:txBody>
          <a:bodyPr/>
          <a:lstStyle/>
          <a:p>
            <a:fld id="{D18AF758-4F3A-4E68-8B72-E397C7CD287C}" type="slidenum">
              <a:rPr lang="en-US" smtClean="0"/>
              <a:t>‹#›</a:t>
            </a:fld>
            <a:endParaRPr lang="en-US"/>
          </a:p>
        </p:txBody>
      </p:sp>
    </p:spTree>
    <p:extLst>
      <p:ext uri="{BB962C8B-B14F-4D97-AF65-F5344CB8AC3E}">
        <p14:creationId xmlns:p14="http://schemas.microsoft.com/office/powerpoint/2010/main" val="2603128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223962-9494-FB61-DB79-58E0A9A368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539D2C-EC98-9A70-63B3-6CF9008DCD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92B51A-AA4F-A36E-B228-5948234C4D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nter" panose="02000503000000020004" pitchFamily="2" charset="0"/>
              </a:defRPr>
            </a:lvl1pPr>
          </a:lstStyle>
          <a:p>
            <a:fld id="{D7D9AF1B-3F46-468E-9240-FA1D5B37AAA1}" type="datetimeFigureOut">
              <a:rPr lang="en-US" smtClean="0"/>
              <a:pPr/>
              <a:t>12/15/2023</a:t>
            </a:fld>
            <a:endParaRPr lang="en-US"/>
          </a:p>
        </p:txBody>
      </p:sp>
      <p:sp>
        <p:nvSpPr>
          <p:cNvPr id="5" name="Footer Placeholder 4">
            <a:extLst>
              <a:ext uri="{FF2B5EF4-FFF2-40B4-BE49-F238E27FC236}">
                <a16:creationId xmlns:a16="http://schemas.microsoft.com/office/drawing/2014/main" id="{B9ECFB52-87EE-3D0D-C9A9-A48715382E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nter" panose="02000503000000020004" pitchFamily="2" charset="0"/>
              </a:defRPr>
            </a:lvl1pPr>
          </a:lstStyle>
          <a:p>
            <a:endParaRPr lang="en-US"/>
          </a:p>
        </p:txBody>
      </p:sp>
      <p:sp>
        <p:nvSpPr>
          <p:cNvPr id="6" name="Slide Number Placeholder 5">
            <a:extLst>
              <a:ext uri="{FF2B5EF4-FFF2-40B4-BE49-F238E27FC236}">
                <a16:creationId xmlns:a16="http://schemas.microsoft.com/office/drawing/2014/main" id="{8B30BAE7-7E13-6C00-8E4E-12878E32F8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Inter" panose="02000503000000020004" pitchFamily="2" charset="0"/>
              </a:defRPr>
            </a:lvl1pPr>
          </a:lstStyle>
          <a:p>
            <a:fld id="{D18AF758-4F3A-4E68-8B72-E397C7CD287C}" type="slidenum">
              <a:rPr lang="en-US" smtClean="0"/>
              <a:pPr/>
              <a:t>‹#›</a:t>
            </a:fld>
            <a:endParaRPr lang="en-US"/>
          </a:p>
        </p:txBody>
      </p:sp>
    </p:spTree>
    <p:extLst>
      <p:ext uri="{BB962C8B-B14F-4D97-AF65-F5344CB8AC3E}">
        <p14:creationId xmlns:p14="http://schemas.microsoft.com/office/powerpoint/2010/main" val="3821299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Inter"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E2E55A2-552A-4198-BAD0-17E1BFDD4846}"/>
              </a:ext>
            </a:extLst>
          </p:cNvPr>
          <p:cNvCxnSpPr>
            <a:cxnSpLocks/>
          </p:cNvCxnSpPr>
          <p:nvPr userDrawn="1"/>
        </p:nvCxnSpPr>
        <p:spPr>
          <a:xfrm>
            <a:off x="502572" y="795241"/>
            <a:ext cx="2662903"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D3FC79-B650-4F20-A023-2D4962B3DC35}"/>
              </a:ext>
            </a:extLst>
          </p:cNvPr>
          <p:cNvSpPr txBox="1"/>
          <p:nvPr userDrawn="1"/>
        </p:nvSpPr>
        <p:spPr>
          <a:xfrm>
            <a:off x="416847" y="347764"/>
            <a:ext cx="3505200" cy="307777"/>
          </a:xfrm>
          <a:prstGeom prst="rect">
            <a:avLst/>
          </a:prstGeom>
          <a:noFill/>
        </p:spPr>
        <p:txBody>
          <a:bodyPr wrap="square" rtlCol="0">
            <a:spAutoFit/>
          </a:bodyPr>
          <a:lstStyle/>
          <a:p>
            <a:r>
              <a:rPr lang="en-US" sz="1400" dirty="0">
                <a:solidFill>
                  <a:schemeClr val="tx1">
                    <a:lumMod val="50000"/>
                    <a:lumOff val="50000"/>
                  </a:schemeClr>
                </a:solidFill>
                <a:latin typeface="Inter" panose="02000503000000020004" pitchFamily="2" charset="0"/>
                <a:cs typeface="Arial" panose="020B0604020202020204" pitchFamily="34" charset="0"/>
              </a:rPr>
              <a:t>Target</a:t>
            </a:r>
          </a:p>
        </p:txBody>
      </p:sp>
      <p:sp>
        <p:nvSpPr>
          <p:cNvPr id="8" name="Freeform: Shape 7">
            <a:extLst>
              <a:ext uri="{FF2B5EF4-FFF2-40B4-BE49-F238E27FC236}">
                <a16:creationId xmlns:a16="http://schemas.microsoft.com/office/drawing/2014/main" id="{CCE6E635-4641-4DBF-B39D-D30CED10E974}"/>
              </a:ext>
            </a:extLst>
          </p:cNvPr>
          <p:cNvSpPr/>
          <p:nvPr userDrawn="1"/>
        </p:nvSpPr>
        <p:spPr>
          <a:xfrm>
            <a:off x="5553075" y="6413500"/>
            <a:ext cx="1085850" cy="444500"/>
          </a:xfrm>
          <a:custGeom>
            <a:avLst/>
            <a:gdLst>
              <a:gd name="connsiteX0" fmla="*/ 550981 w 2344943"/>
              <a:gd name="connsiteY0" fmla="*/ 0 h 407428"/>
              <a:gd name="connsiteX1" fmla="*/ 940996 w 2344943"/>
              <a:gd name="connsiteY1" fmla="*/ 0 h 407428"/>
              <a:gd name="connsiteX2" fmla="*/ 1403945 w 2344943"/>
              <a:gd name="connsiteY2" fmla="*/ 0 h 407428"/>
              <a:gd name="connsiteX3" fmla="*/ 1793961 w 2344943"/>
              <a:gd name="connsiteY3" fmla="*/ 0 h 407428"/>
              <a:gd name="connsiteX4" fmla="*/ 2288061 w 2344943"/>
              <a:gd name="connsiteY4" fmla="*/ 355358 h 407428"/>
              <a:gd name="connsiteX5" fmla="*/ 2344943 w 2344943"/>
              <a:gd name="connsiteY5" fmla="*/ 407428 h 407428"/>
              <a:gd name="connsiteX6" fmla="*/ 0 w 2344943"/>
              <a:gd name="connsiteY6" fmla="*/ 407428 h 407428"/>
              <a:gd name="connsiteX7" fmla="*/ 56882 w 2344943"/>
              <a:gd name="connsiteY7" fmla="*/ 355358 h 407428"/>
              <a:gd name="connsiteX8" fmla="*/ 550981 w 2344943"/>
              <a:gd name="connsiteY8" fmla="*/ 0 h 4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943" h="407428">
                <a:moveTo>
                  <a:pt x="550981" y="0"/>
                </a:moveTo>
                <a:lnTo>
                  <a:pt x="940996" y="0"/>
                </a:lnTo>
                <a:lnTo>
                  <a:pt x="1403945" y="0"/>
                </a:lnTo>
                <a:lnTo>
                  <a:pt x="1793961" y="0"/>
                </a:lnTo>
                <a:cubicBezTo>
                  <a:pt x="2111814" y="387"/>
                  <a:pt x="2144200" y="198956"/>
                  <a:pt x="2288061" y="355358"/>
                </a:cubicBezTo>
                <a:lnTo>
                  <a:pt x="2344943" y="407428"/>
                </a:lnTo>
                <a:lnTo>
                  <a:pt x="0" y="407428"/>
                </a:lnTo>
                <a:lnTo>
                  <a:pt x="56882" y="355358"/>
                </a:lnTo>
                <a:cubicBezTo>
                  <a:pt x="200743" y="198956"/>
                  <a:pt x="233129" y="387"/>
                  <a:pt x="55098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ndParaRPr>
          </a:p>
        </p:txBody>
      </p:sp>
      <p:sp>
        <p:nvSpPr>
          <p:cNvPr id="9" name="TextBox 8">
            <a:extLst>
              <a:ext uri="{FF2B5EF4-FFF2-40B4-BE49-F238E27FC236}">
                <a16:creationId xmlns:a16="http://schemas.microsoft.com/office/drawing/2014/main" id="{706FFEBB-111E-4E2C-B5F7-3CF3F94C0D7D}"/>
              </a:ext>
            </a:extLst>
          </p:cNvPr>
          <p:cNvSpPr txBox="1"/>
          <p:nvPr userDrawn="1"/>
        </p:nvSpPr>
        <p:spPr>
          <a:xfrm rot="10800000" flipV="1">
            <a:off x="5784485" y="6497250"/>
            <a:ext cx="623032" cy="276999"/>
          </a:xfrm>
          <a:prstGeom prst="rect">
            <a:avLst/>
          </a:prstGeom>
          <a:noFill/>
        </p:spPr>
        <p:txBody>
          <a:bodyPr wrap="square" rtlCol="0">
            <a:spAutoFit/>
          </a:bodyPr>
          <a:lstStyle/>
          <a:p>
            <a:pPr algn="ctr">
              <a:lnSpc>
                <a:spcPct val="100000"/>
              </a:lnSpc>
            </a:pPr>
            <a:fld id="{260E2A6B-A809-4840-BF14-8648BC0BDF87}" type="slidenum">
              <a:rPr lang="id-ID" sz="1200" b="0" i="0" smtClean="0">
                <a:solidFill>
                  <a:schemeClr val="tx1">
                    <a:lumMod val="65000"/>
                    <a:lumOff val="35000"/>
                  </a:schemeClr>
                </a:solidFill>
                <a:effectLst/>
                <a:latin typeface="Inter" panose="02000503000000020004" pitchFamily="2" charset="0"/>
                <a:ea typeface="Open Sans Extrabold" panose="020B0906030804020204" pitchFamily="34" charset="0"/>
                <a:cs typeface="Arial" panose="020B0604020202020204" pitchFamily="34" charset="0"/>
              </a:rPr>
              <a:pPr algn="ctr">
                <a:lnSpc>
                  <a:spcPct val="100000"/>
                </a:lnSpc>
              </a:pPr>
              <a:t>‹#›</a:t>
            </a:fld>
            <a:endParaRPr lang="id-ID" sz="5400" b="0" i="0" dirty="0">
              <a:solidFill>
                <a:schemeClr val="tx1">
                  <a:lumMod val="65000"/>
                  <a:lumOff val="35000"/>
                </a:schemeClr>
              </a:solidFill>
              <a:effectLst/>
              <a:latin typeface="Inter" panose="02000503000000020004" pitchFamily="2" charset="0"/>
              <a:ea typeface="Open Sans Extrabold" panose="020B0906030804020204" pitchFamily="34" charset="0"/>
              <a:cs typeface="Arial" panose="020B0604020202020204" pitchFamily="34" charset="0"/>
            </a:endParaRPr>
          </a:p>
        </p:txBody>
      </p:sp>
    </p:spTree>
    <p:extLst>
      <p:ext uri="{BB962C8B-B14F-4D97-AF65-F5344CB8AC3E}">
        <p14:creationId xmlns:p14="http://schemas.microsoft.com/office/powerpoint/2010/main" val="30909062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Lst>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34.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13.png"/><Relationship Id="rId1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2.png"/><Relationship Id="rId17"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slide" Target="slide9.xml"/><Relationship Id="rId5" Type="http://schemas.openxmlformats.org/officeDocument/2006/relationships/slide" Target="slide7.xml"/><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23.png"/><Relationship Id="rId26" Type="http://schemas.openxmlformats.org/officeDocument/2006/relationships/image" Target="../media/image29.png"/><Relationship Id="rId21" Type="http://schemas.microsoft.com/office/2007/relationships/hdphoto" Target="../media/hdphoto10.wdp"/><Relationship Id="rId34" Type="http://schemas.openxmlformats.org/officeDocument/2006/relationships/image" Target="../media/image34.png"/><Relationship Id="rId7" Type="http://schemas.microsoft.com/office/2007/relationships/hdphoto" Target="../media/hdphoto3.wdp"/><Relationship Id="rId12" Type="http://schemas.openxmlformats.org/officeDocument/2006/relationships/image" Target="../media/image20.png"/><Relationship Id="rId17" Type="http://schemas.microsoft.com/office/2007/relationships/hdphoto" Target="../media/hdphoto8.wdp"/><Relationship Id="rId25" Type="http://schemas.openxmlformats.org/officeDocument/2006/relationships/image" Target="../media/image28.jpeg"/><Relationship Id="rId33"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22.png"/><Relationship Id="rId20" Type="http://schemas.openxmlformats.org/officeDocument/2006/relationships/image" Target="../media/image24.png"/><Relationship Id="rId29" Type="http://schemas.microsoft.com/office/2007/relationships/hdphoto" Target="../media/hdphoto12.wdp"/><Relationship Id="rId1" Type="http://schemas.openxmlformats.org/officeDocument/2006/relationships/slideLayout" Target="../slideLayouts/slideLayout1.xml"/><Relationship Id="rId6" Type="http://schemas.openxmlformats.org/officeDocument/2006/relationships/image" Target="../media/image17.png"/><Relationship Id="rId11" Type="http://schemas.microsoft.com/office/2007/relationships/hdphoto" Target="../media/hdphoto5.wdp"/><Relationship Id="rId24" Type="http://schemas.openxmlformats.org/officeDocument/2006/relationships/image" Target="../media/image27.png"/><Relationship Id="rId32" Type="http://schemas.openxmlformats.org/officeDocument/2006/relationships/image" Target="../media/image32.png"/><Relationship Id="rId37" Type="http://schemas.microsoft.com/office/2007/relationships/hdphoto" Target="../media/hdphoto14.wdp"/><Relationship Id="rId5" Type="http://schemas.microsoft.com/office/2007/relationships/hdphoto" Target="../media/hdphoto2.wdp"/><Relationship Id="rId15" Type="http://schemas.microsoft.com/office/2007/relationships/hdphoto" Target="../media/hdphoto7.wdp"/><Relationship Id="rId23" Type="http://schemas.openxmlformats.org/officeDocument/2006/relationships/image" Target="../media/image26.jpeg"/><Relationship Id="rId28" Type="http://schemas.openxmlformats.org/officeDocument/2006/relationships/image" Target="../media/image30.png"/><Relationship Id="rId36" Type="http://schemas.openxmlformats.org/officeDocument/2006/relationships/image" Target="../media/image36.png"/><Relationship Id="rId10" Type="http://schemas.openxmlformats.org/officeDocument/2006/relationships/image" Target="../media/image19.png"/><Relationship Id="rId19" Type="http://schemas.microsoft.com/office/2007/relationships/hdphoto" Target="../media/hdphoto9.wdp"/><Relationship Id="rId31" Type="http://schemas.microsoft.com/office/2007/relationships/hdphoto" Target="../media/hdphoto13.wdp"/><Relationship Id="rId4" Type="http://schemas.openxmlformats.org/officeDocument/2006/relationships/image" Target="../media/image16.png"/><Relationship Id="rId9" Type="http://schemas.microsoft.com/office/2007/relationships/hdphoto" Target="../media/hdphoto4.wdp"/><Relationship Id="rId14" Type="http://schemas.openxmlformats.org/officeDocument/2006/relationships/image" Target="../media/image21.png"/><Relationship Id="rId22" Type="http://schemas.openxmlformats.org/officeDocument/2006/relationships/image" Target="../media/image25.jpeg"/><Relationship Id="rId27" Type="http://schemas.microsoft.com/office/2007/relationships/hdphoto" Target="../media/hdphoto11.wdp"/><Relationship Id="rId30" Type="http://schemas.openxmlformats.org/officeDocument/2006/relationships/image" Target="../media/image31.png"/><Relationship Id="rId35" Type="http://schemas.openxmlformats.org/officeDocument/2006/relationships/image" Target="../media/image35.jpeg"/><Relationship Id="rId8" Type="http://schemas.openxmlformats.org/officeDocument/2006/relationships/image" Target="../media/image18.png"/><Relationship Id="rId3"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B8DB"/>
            </a:gs>
            <a:gs pos="42000">
              <a:srgbClr val="1C6CE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2" name="Vong Tron Big">
            <a:extLst>
              <a:ext uri="{FF2B5EF4-FFF2-40B4-BE49-F238E27FC236}">
                <a16:creationId xmlns:a16="http://schemas.microsoft.com/office/drawing/2014/main" id="{A66E9E26-D67D-EAC0-B6A6-35990DEF49E2}"/>
              </a:ext>
            </a:extLst>
          </p:cNvPr>
          <p:cNvSpPr/>
          <p:nvPr/>
        </p:nvSpPr>
        <p:spPr>
          <a:xfrm rot="2700000">
            <a:off x="-21167065" y="-23211248"/>
            <a:ext cx="53827679" cy="53827679"/>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24" name="Vong Tron Small">
            <a:extLst>
              <a:ext uri="{FF2B5EF4-FFF2-40B4-BE49-F238E27FC236}">
                <a16:creationId xmlns:a16="http://schemas.microsoft.com/office/drawing/2014/main" id="{BA7998BC-5327-37ED-DB51-725B49E6D240}"/>
              </a:ext>
            </a:extLst>
          </p:cNvPr>
          <p:cNvSpPr/>
          <p:nvPr/>
        </p:nvSpPr>
        <p:spPr>
          <a:xfrm rot="2700000">
            <a:off x="-4439117" y="-6483296"/>
            <a:ext cx="20371784" cy="20371784"/>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23" name="Vong Tron Medium">
            <a:extLst>
              <a:ext uri="{FF2B5EF4-FFF2-40B4-BE49-F238E27FC236}">
                <a16:creationId xmlns:a16="http://schemas.microsoft.com/office/drawing/2014/main" id="{4453530E-8F9F-0915-3A33-D9BD2E7F2231}"/>
              </a:ext>
            </a:extLst>
          </p:cNvPr>
          <p:cNvSpPr/>
          <p:nvPr/>
        </p:nvSpPr>
        <p:spPr>
          <a:xfrm rot="2700000">
            <a:off x="-12773019" y="-14817207"/>
            <a:ext cx="37039596" cy="3703959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27" name="Tittle">
            <a:extLst>
              <a:ext uri="{FF2B5EF4-FFF2-40B4-BE49-F238E27FC236}">
                <a16:creationId xmlns:a16="http://schemas.microsoft.com/office/drawing/2014/main" id="{E18F2369-0F2D-9E22-A461-8CA38D412674}"/>
              </a:ext>
            </a:extLst>
          </p:cNvPr>
          <p:cNvSpPr txBox="1"/>
          <p:nvPr/>
        </p:nvSpPr>
        <p:spPr>
          <a:xfrm>
            <a:off x="1299882" y="3367445"/>
            <a:ext cx="9592236" cy="1231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 b="1" i="0" u="none" strike="noStrike" kern="1200" cap="none" spc="0" normalizeH="0" baseline="0" noProof="0">
                <a:ln>
                  <a:noFill/>
                </a:ln>
                <a:solidFill>
                  <a:srgbClr val="FFFFFF">
                    <a:alpha val="0"/>
                  </a:srgbClr>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Phân tích xu hướng phát triển</a:t>
            </a:r>
            <a:endParaRPr kumimoji="0" lang="en-US" sz="100" b="1" i="0" u="none" strike="noStrike" kern="1200" cap="none" spc="0" normalizeH="0" baseline="0" noProof="0" dirty="0">
              <a:ln>
                <a:noFill/>
              </a:ln>
              <a:solidFill>
                <a:srgbClr val="FFFFFF">
                  <a:alpha val="0"/>
                </a:srgbClr>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 b="1" i="0" u="none" strike="noStrike" kern="1200" cap="none" spc="0" normalizeH="0" baseline="0" noProof="0">
                <a:ln>
                  <a:noFill/>
                </a:ln>
                <a:solidFill>
                  <a:srgbClr val="FFFFFF">
                    <a:alpha val="0"/>
                  </a:srgbClr>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ngành Marketing tại Việt Nam</a:t>
            </a:r>
          </a:p>
        </p:txBody>
      </p:sp>
      <p:sp>
        <p:nvSpPr>
          <p:cNvPr id="41" name="Sub Tittle">
            <a:extLst>
              <a:ext uri="{FF2B5EF4-FFF2-40B4-BE49-F238E27FC236}">
                <a16:creationId xmlns:a16="http://schemas.microsoft.com/office/drawing/2014/main" id="{82DC7D65-7A4E-9685-007D-44788EA889BC}"/>
              </a:ext>
            </a:extLst>
          </p:cNvPr>
          <p:cNvSpPr/>
          <p:nvPr/>
        </p:nvSpPr>
        <p:spPr>
          <a:xfrm>
            <a:off x="4141692" y="-526435"/>
            <a:ext cx="3908612" cy="399909"/>
          </a:xfrm>
          <a:prstGeom prst="roundRect">
            <a:avLst>
              <a:gd name="adj" fmla="val 50000"/>
            </a:avLst>
          </a:prstGeom>
          <a:solidFill>
            <a:schemeClr val="bg1"/>
          </a:solidFill>
          <a:ln w="12700" cap="flat" cmpd="sng" algn="ctr">
            <a:noFill/>
            <a:prstDash val="solid"/>
            <a:miter lim="800000"/>
          </a:ln>
          <a:effectLst>
            <a:outerShdw blurRad="393700" dist="228600" dir="2700000" algn="tl" rotWithShape="0">
              <a:prstClr val="black">
                <a:alpha val="11000"/>
              </a:prstClr>
            </a:outerShdw>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r>
              <a:rPr lang="en-US" sz="1300" b="1" kern="0" spc="280" dirty="0">
                <a:solidFill>
                  <a:srgbClr val="1D48C5"/>
                </a:solidFill>
                <a:latin typeface="Inter ExtraBold" panose="02000503000000020004" pitchFamily="2" charset="0"/>
                <a:ea typeface="Inter ExtraBold" panose="02000503000000020004" pitchFamily="2" charset="0"/>
                <a:cs typeface="Open Sans" panose="020B0606030504020204" pitchFamily="34" charset="0"/>
              </a:rPr>
              <a:t>BÁO CÁO ĐỒ ÁN TỐT NGHIỆP</a:t>
            </a:r>
            <a:endParaRPr kumimoji="0" lang="vi-VN" sz="1300" b="1" i="0" u="none" strike="noStrike" kern="0" cap="none" spc="280" normalizeH="0" noProof="0" dirty="0">
              <a:ln>
                <a:noFill/>
              </a:ln>
              <a:solidFill>
                <a:srgbClr val="1D48C5"/>
              </a:solidFill>
              <a:effectLst/>
              <a:uLnTx/>
              <a:uFillTx/>
              <a:latin typeface="Inter ExtraBold" panose="02000503000000020004" pitchFamily="2" charset="0"/>
              <a:ea typeface="Inter ExtraBold" panose="02000503000000020004" pitchFamily="2" charset="0"/>
              <a:cs typeface="Open Sans" panose="020B0606030504020204" pitchFamily="34" charset="0"/>
            </a:endParaRPr>
          </a:p>
        </p:txBody>
      </p:sp>
      <p:sp>
        <p:nvSpPr>
          <p:cNvPr id="49" name="Info">
            <a:extLst>
              <a:ext uri="{FF2B5EF4-FFF2-40B4-BE49-F238E27FC236}">
                <a16:creationId xmlns:a16="http://schemas.microsoft.com/office/drawing/2014/main" id="{C42DC877-8664-E015-178D-3946C10DCE64}"/>
              </a:ext>
            </a:extLst>
          </p:cNvPr>
          <p:cNvSpPr txBox="1"/>
          <p:nvPr/>
        </p:nvSpPr>
        <p:spPr>
          <a:xfrm>
            <a:off x="3781912" y="7484345"/>
            <a:ext cx="4628190" cy="73622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SemiBold" panose="02000503000000020004" pitchFamily="2" charset="0"/>
                <a:ea typeface="Inter SemiBold" panose="02000503000000020004" pitchFamily="2" charset="0"/>
                <a:cs typeface="+mn-cs"/>
              </a:rPr>
              <a:t>Nhóm 1</a:t>
            </a:r>
            <a:r>
              <a:rPr kumimoji="0" lang="vi-VN"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SemiBold" panose="02000503000000020004" pitchFamily="2" charset="0"/>
                <a:ea typeface="Inter SemiBold" panose="02000503000000020004" pitchFamily="2" charset="0"/>
                <a:cs typeface="+mn-cs"/>
              </a:rPr>
              <a:t>: </a:t>
            </a:r>
            <a:r>
              <a:rPr kumimoji="0" lang="en-US"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ExtraBold" panose="02000503000000020004" pitchFamily="2" charset="0"/>
                <a:ea typeface="Inter ExtraBold" panose="02000503000000020004" pitchFamily="2" charset="0"/>
                <a:cs typeface="+mn-cs"/>
              </a:rPr>
              <a:t>Tuyệt kỹ Powerpoint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SemiBold" panose="02000503000000020004" pitchFamily="2" charset="0"/>
                <a:ea typeface="Inter SemiBold" panose="02000503000000020004" pitchFamily="2" charset="0"/>
                <a:cs typeface="+mn-cs"/>
              </a:rPr>
              <a:t>Giảng viên hướng dẫn</a:t>
            </a:r>
            <a:r>
              <a:rPr kumimoji="0" lang="vi-VN"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SemiBold" panose="02000503000000020004" pitchFamily="2" charset="0"/>
                <a:ea typeface="Inter SemiBold" panose="02000503000000020004" pitchFamily="2" charset="0"/>
                <a:cs typeface="+mn-cs"/>
              </a:rPr>
              <a:t>: </a:t>
            </a:r>
            <a:r>
              <a:rPr kumimoji="0" lang="en-US"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ExtraBold" panose="02000503000000020004" pitchFamily="2" charset="0"/>
                <a:ea typeface="Inter ExtraBold" panose="02000503000000020004" pitchFamily="2" charset="0"/>
                <a:cs typeface="+mn-cs"/>
              </a:rPr>
              <a:t>Ts</a:t>
            </a:r>
            <a:r>
              <a:rPr kumimoji="0" lang="vi-VN"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ExtraBold" panose="02000503000000020004" pitchFamily="2" charset="0"/>
                <a:ea typeface="Inter ExtraBold" panose="02000503000000020004" pitchFamily="2" charset="0"/>
                <a:cs typeface="+mn-cs"/>
              </a:rPr>
              <a:t>. </a:t>
            </a:r>
            <a:r>
              <a:rPr kumimoji="0" lang="en-US"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ExtraBold" panose="02000503000000020004" pitchFamily="2" charset="0"/>
                <a:ea typeface="Inter ExtraBold" panose="02000503000000020004" pitchFamily="2" charset="0"/>
                <a:cs typeface="+mn-cs"/>
              </a:rPr>
              <a:t>Cao Học Vấn</a:t>
            </a:r>
            <a:endParaRPr kumimoji="0" lang="vi-VN"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ExtraBold" panose="02000503000000020004" pitchFamily="2" charset="0"/>
              <a:ea typeface="Inter ExtraBold" panose="02000503000000020004" pitchFamily="2" charset="0"/>
              <a:cs typeface="+mn-cs"/>
            </a:endParaRPr>
          </a:p>
        </p:txBody>
      </p:sp>
      <p:sp>
        <p:nvSpPr>
          <p:cNvPr id="7" name="Oval 6">
            <a:extLst>
              <a:ext uri="{FF2B5EF4-FFF2-40B4-BE49-F238E27FC236}">
                <a16:creationId xmlns:a16="http://schemas.microsoft.com/office/drawing/2014/main" id="{64A755FE-2026-088D-0D68-EB64166BBD7C}"/>
              </a:ext>
            </a:extLst>
          </p:cNvPr>
          <p:cNvSpPr/>
          <p:nvPr/>
        </p:nvSpPr>
        <p:spPr>
          <a:xfrm>
            <a:off x="12510022" y="5621343"/>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8" name="Oval 7">
            <a:extLst>
              <a:ext uri="{FF2B5EF4-FFF2-40B4-BE49-F238E27FC236}">
                <a16:creationId xmlns:a16="http://schemas.microsoft.com/office/drawing/2014/main" id="{5C5ECFAD-C42E-B7F5-0475-C823CFDCFB32}"/>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 name="Oval 8">
            <a:extLst>
              <a:ext uri="{FF2B5EF4-FFF2-40B4-BE49-F238E27FC236}">
                <a16:creationId xmlns:a16="http://schemas.microsoft.com/office/drawing/2014/main" id="{CE771505-900F-8C67-210F-A22D471CE0D3}"/>
              </a:ext>
            </a:extLst>
          </p:cNvPr>
          <p:cNvSpPr/>
          <p:nvPr/>
        </p:nvSpPr>
        <p:spPr>
          <a:xfrm>
            <a:off x="12513942" y="1900996"/>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 name="Oval 9">
            <a:extLst>
              <a:ext uri="{FF2B5EF4-FFF2-40B4-BE49-F238E27FC236}">
                <a16:creationId xmlns:a16="http://schemas.microsoft.com/office/drawing/2014/main" id="{6B6D32D6-6CED-7EF4-C5AE-5344E671A51C}"/>
              </a:ext>
            </a:extLst>
          </p:cNvPr>
          <p:cNvSpPr/>
          <p:nvPr/>
        </p:nvSpPr>
        <p:spPr>
          <a:xfrm>
            <a:off x="159385" y="-103151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1" name="Oval 10">
            <a:extLst>
              <a:ext uri="{FF2B5EF4-FFF2-40B4-BE49-F238E27FC236}">
                <a16:creationId xmlns:a16="http://schemas.microsoft.com/office/drawing/2014/main" id="{9C1969CB-A700-FEF3-C2DA-6749BC702CBB}"/>
              </a:ext>
            </a:extLst>
          </p:cNvPr>
          <p:cNvSpPr/>
          <p:nvPr/>
        </p:nvSpPr>
        <p:spPr>
          <a:xfrm>
            <a:off x="-679560" y="3084010"/>
            <a:ext cx="292380" cy="292377"/>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pic>
        <p:nvPicPr>
          <p:cNvPr id="2" name="Picture 6">
            <a:extLst>
              <a:ext uri="{FF2B5EF4-FFF2-40B4-BE49-F238E27FC236}">
                <a16:creationId xmlns:a16="http://schemas.microsoft.com/office/drawing/2014/main" id="{CE1CF417-9205-CEEC-6A56-33D29A587562}"/>
              </a:ext>
            </a:extLst>
          </p:cNvPr>
          <p:cNvPicPr>
            <a:picLocks noChangeAspect="1" noChangeArrowheads="1"/>
          </p:cNvPicPr>
          <p:nvPr/>
        </p:nvPicPr>
        <p:blipFill rotWithShape="1">
          <a:blip r:embed="rId2">
            <a:biLevel thresh="25000"/>
            <a:extLst>
              <a:ext uri="{28A0092B-C50C-407E-A947-70E740481C1C}">
                <a14:useLocalDpi xmlns:a14="http://schemas.microsoft.com/office/drawing/2010/main" val="0"/>
              </a:ext>
            </a:extLst>
          </a:blip>
          <a:srcRect l="12139" t="6101" r="12136" b="11614"/>
          <a:stretch/>
        </p:blipFill>
        <p:spPr bwMode="auto">
          <a:xfrm>
            <a:off x="5635783" y="-3297923"/>
            <a:ext cx="1101050" cy="1196442"/>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202AC629-29BD-095A-0496-F78B2F87EC15}"/>
              </a:ext>
            </a:extLst>
          </p:cNvPr>
          <p:cNvSpPr/>
          <p:nvPr/>
        </p:nvSpPr>
        <p:spPr>
          <a:xfrm>
            <a:off x="12407480" y="3155408"/>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Tree>
    <p:extLst>
      <p:ext uri="{BB962C8B-B14F-4D97-AF65-F5344CB8AC3E}">
        <p14:creationId xmlns:p14="http://schemas.microsoft.com/office/powerpoint/2010/main" val="309623767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Vong Tron Big">
            <a:extLst>
              <a:ext uri="{FF2B5EF4-FFF2-40B4-BE49-F238E27FC236}">
                <a16:creationId xmlns:a16="http://schemas.microsoft.com/office/drawing/2014/main" id="{E23BCAD8-6D87-024D-D832-B99451D584E1}"/>
              </a:ext>
            </a:extLst>
          </p:cNvPr>
          <p:cNvSpPr/>
          <p:nvPr/>
        </p:nvSpPr>
        <p:spPr>
          <a:xfrm rot="2700000">
            <a:off x="-3551957" y="-1566956"/>
            <a:ext cx="2881922" cy="2881922"/>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7" name="Vong Tron Medium">
            <a:extLst>
              <a:ext uri="{FF2B5EF4-FFF2-40B4-BE49-F238E27FC236}">
                <a16:creationId xmlns:a16="http://schemas.microsoft.com/office/drawing/2014/main" id="{F547488E-30C4-E84E-1F56-821A8F7268F8}"/>
              </a:ext>
            </a:extLst>
          </p:cNvPr>
          <p:cNvSpPr/>
          <p:nvPr/>
        </p:nvSpPr>
        <p:spPr>
          <a:xfrm>
            <a:off x="12577356" y="-1758219"/>
            <a:ext cx="2447049" cy="2447049"/>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8" name="Vong Tron Small">
            <a:extLst>
              <a:ext uri="{FF2B5EF4-FFF2-40B4-BE49-F238E27FC236}">
                <a16:creationId xmlns:a16="http://schemas.microsoft.com/office/drawing/2014/main" id="{82C68201-5E0F-8B77-8B57-67D96DDE99B9}"/>
              </a:ext>
            </a:extLst>
          </p:cNvPr>
          <p:cNvSpPr/>
          <p:nvPr/>
        </p:nvSpPr>
        <p:spPr>
          <a:xfrm>
            <a:off x="7207235" y="7012974"/>
            <a:ext cx="1773936" cy="177393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2" name="Oval 101">
            <a:extLst>
              <a:ext uri="{FF2B5EF4-FFF2-40B4-BE49-F238E27FC236}">
                <a16:creationId xmlns:a16="http://schemas.microsoft.com/office/drawing/2014/main" id="{7FB7915A-9920-9FDE-A356-3A8B68C5FF91}"/>
              </a:ext>
            </a:extLst>
          </p:cNvPr>
          <p:cNvSpPr/>
          <p:nvPr/>
        </p:nvSpPr>
        <p:spPr>
          <a:xfrm>
            <a:off x="12510022" y="5621343"/>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3" name="Oval 102">
            <a:extLst>
              <a:ext uri="{FF2B5EF4-FFF2-40B4-BE49-F238E27FC236}">
                <a16:creationId xmlns:a16="http://schemas.microsoft.com/office/drawing/2014/main" id="{AA55B26B-8B7C-9B11-4DCF-EC92249E3BD8}"/>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5" name="Oval 94">
            <a:extLst>
              <a:ext uri="{FF2B5EF4-FFF2-40B4-BE49-F238E27FC236}">
                <a16:creationId xmlns:a16="http://schemas.microsoft.com/office/drawing/2014/main" id="{4831A3EF-232E-A5DC-39B3-E22AF67BC487}"/>
              </a:ext>
            </a:extLst>
          </p:cNvPr>
          <p:cNvSpPr/>
          <p:nvPr/>
        </p:nvSpPr>
        <p:spPr>
          <a:xfrm>
            <a:off x="12513942" y="1900996"/>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8" name="Oval 97">
            <a:extLst>
              <a:ext uri="{FF2B5EF4-FFF2-40B4-BE49-F238E27FC236}">
                <a16:creationId xmlns:a16="http://schemas.microsoft.com/office/drawing/2014/main" id="{B0852846-F1E8-D772-F075-6A1BD56D6FFF}"/>
              </a:ext>
            </a:extLst>
          </p:cNvPr>
          <p:cNvSpPr/>
          <p:nvPr/>
        </p:nvSpPr>
        <p:spPr>
          <a:xfrm>
            <a:off x="159385" y="-103151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0" name="Oval 99">
            <a:extLst>
              <a:ext uri="{FF2B5EF4-FFF2-40B4-BE49-F238E27FC236}">
                <a16:creationId xmlns:a16="http://schemas.microsoft.com/office/drawing/2014/main" id="{A30E77AF-CEB7-9535-04B4-D8C4831C6922}"/>
              </a:ext>
            </a:extLst>
          </p:cNvPr>
          <p:cNvSpPr/>
          <p:nvPr/>
        </p:nvSpPr>
        <p:spPr>
          <a:xfrm>
            <a:off x="12407480" y="3155408"/>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3" name="Rectangle: Rounded Corners 60">
            <a:extLst>
              <a:ext uri="{FF2B5EF4-FFF2-40B4-BE49-F238E27FC236}">
                <a16:creationId xmlns:a16="http://schemas.microsoft.com/office/drawing/2014/main" id="{4450100A-25DD-6BA2-C89B-B00611359AF8}"/>
              </a:ext>
            </a:extLst>
          </p:cNvPr>
          <p:cNvSpPr/>
          <p:nvPr/>
        </p:nvSpPr>
        <p:spPr>
          <a:xfrm>
            <a:off x="0" y="7449"/>
            <a:ext cx="12192000" cy="6858000"/>
          </a:xfrm>
          <a:prstGeom prst="round2SameRect">
            <a:avLst>
              <a:gd name="adj1" fmla="val 0"/>
              <a:gd name="adj2" fmla="val 0"/>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80" name="TextBox 79">
            <a:extLst>
              <a:ext uri="{FF2B5EF4-FFF2-40B4-BE49-F238E27FC236}">
                <a16:creationId xmlns:a16="http://schemas.microsoft.com/office/drawing/2014/main" id="{177FCDAA-D298-6EA6-64D9-D93E19C9782B}"/>
              </a:ext>
            </a:extLst>
          </p:cNvPr>
          <p:cNvSpPr txBox="1"/>
          <p:nvPr/>
        </p:nvSpPr>
        <p:spPr>
          <a:xfrm>
            <a:off x="544010" y="826841"/>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hoạch</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Thiết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công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Kiểm</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thư</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thống</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70" name="TextBox 69">
            <a:extLst>
              <a:ext uri="{FF2B5EF4-FFF2-40B4-BE49-F238E27FC236}">
                <a16:creationId xmlns:a16="http://schemas.microsoft.com/office/drawing/2014/main" id="{EFD947FD-7B6C-538C-0428-F4E819D28BA9}"/>
              </a:ext>
            </a:extLst>
          </p:cNvPr>
          <p:cNvSpPr txBox="1"/>
          <p:nvPr/>
        </p:nvSpPr>
        <p:spPr>
          <a:xfrm>
            <a:off x="829129" y="1760350"/>
            <a:ext cx="512072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solidFill>
                  <a:srgbClr val="1C6CE2"/>
                </a:solidFill>
                <a:latin typeface="Inter" panose="02000503000000020004" pitchFamily="2" charset="0"/>
                <a:ea typeface="Inter" panose="02000503000000020004" pitchFamily="2" charset="0"/>
                <a:cs typeface="Poppins SemiBold" pitchFamily="2" charset="77"/>
              </a:rPr>
              <a:t>5. </a:t>
            </a:r>
            <a:r>
              <a:rPr lang="en-US" sz="2000" b="1" dirty="0" err="1">
                <a:solidFill>
                  <a:srgbClr val="1C6CE2"/>
                </a:solidFill>
                <a:latin typeface="Inter" panose="02000503000000020004" pitchFamily="2" charset="0"/>
                <a:ea typeface="Inter" panose="02000503000000020004" pitchFamily="2" charset="0"/>
                <a:cs typeface="Poppins SemiBold" pitchFamily="2" charset="77"/>
              </a:rPr>
              <a:t>Kiểm</a:t>
            </a:r>
            <a:r>
              <a:rPr lang="en-US" sz="2000" b="1" dirty="0">
                <a:solidFill>
                  <a:srgbClr val="1C6CE2"/>
                </a:solidFill>
                <a:latin typeface="Inter" panose="02000503000000020004" pitchFamily="2" charset="0"/>
                <a:ea typeface="Inter" panose="02000503000000020004" pitchFamily="2" charset="0"/>
                <a:cs typeface="Poppins SemiBold" pitchFamily="2" charset="77"/>
              </a:rPr>
              <a:t> </a:t>
            </a:r>
            <a:r>
              <a:rPr lang="en-US" sz="2000" b="1" dirty="0" err="1">
                <a:solidFill>
                  <a:srgbClr val="1C6CE2"/>
                </a:solidFill>
                <a:latin typeface="Inter" panose="02000503000000020004" pitchFamily="2" charset="0"/>
                <a:ea typeface="Inter" panose="02000503000000020004" pitchFamily="2" charset="0"/>
                <a:cs typeface="Poppins SemiBold" pitchFamily="2" charset="77"/>
              </a:rPr>
              <a:t>thư</a:t>
            </a:r>
            <a:r>
              <a:rPr lang="en-US" sz="2000" b="1" dirty="0">
                <a:solidFill>
                  <a:srgbClr val="1C6CE2"/>
                </a:solidFill>
                <a:latin typeface="Inter" panose="02000503000000020004" pitchFamily="2" charset="0"/>
                <a:ea typeface="Inter" panose="02000503000000020004" pitchFamily="2" charset="0"/>
                <a:cs typeface="Poppins SemiBold" pitchFamily="2" charset="77"/>
              </a:rPr>
              <a:t>̉ </a:t>
            </a:r>
            <a:r>
              <a:rPr lang="en-US" sz="2000" b="1" dirty="0" err="1">
                <a:solidFill>
                  <a:srgbClr val="1C6CE2"/>
                </a:solidFill>
                <a:latin typeface="Inter" panose="02000503000000020004" pitchFamily="2" charset="0"/>
                <a:ea typeface="Inter" panose="02000503000000020004" pitchFamily="2" charset="0"/>
                <a:cs typeface="Poppins SemiBold" pitchFamily="2" charset="77"/>
              </a:rPr>
              <a:t>hê</a:t>
            </a:r>
            <a:r>
              <a:rPr lang="en-US" sz="2000" b="1" dirty="0">
                <a:solidFill>
                  <a:srgbClr val="1C6CE2"/>
                </a:solidFill>
                <a:latin typeface="Inter" panose="02000503000000020004" pitchFamily="2" charset="0"/>
                <a:ea typeface="Inter" panose="02000503000000020004" pitchFamily="2" charset="0"/>
                <a:cs typeface="Poppins SemiBold" pitchFamily="2" charset="77"/>
              </a:rPr>
              <a:t>̣ </a:t>
            </a:r>
            <a:r>
              <a:rPr lang="en-US" sz="2000" b="1" dirty="0" err="1">
                <a:solidFill>
                  <a:srgbClr val="1C6CE2"/>
                </a:solidFill>
                <a:latin typeface="Inter" panose="02000503000000020004" pitchFamily="2" charset="0"/>
                <a:ea typeface="Inter" panose="02000503000000020004" pitchFamily="2" charset="0"/>
                <a:cs typeface="Poppins SemiBold" pitchFamily="2" charset="77"/>
              </a:rPr>
              <a:t>thống</a:t>
            </a:r>
            <a:r>
              <a:rPr lang="en-US" sz="2000" b="1" dirty="0">
                <a:solidFill>
                  <a:srgbClr val="1C6CE2"/>
                </a:solidFill>
                <a:latin typeface="Inter" panose="02000503000000020004" pitchFamily="2" charset="0"/>
                <a:ea typeface="Inter" panose="02000503000000020004" pitchFamily="2" charset="0"/>
                <a:cs typeface="Poppins SemiBold" pitchFamily="2" charset="77"/>
              </a:rPr>
              <a:t> IoT</a:t>
            </a:r>
            <a:endParaRPr kumimoji="0" lang="en-US" sz="2000" b="1" i="0" u="none" strike="noStrike" kern="1200" cap="none" spc="0" normalizeH="0" baseline="0" noProof="0" dirty="0">
              <a:ln>
                <a:noFill/>
              </a:ln>
              <a:solidFill>
                <a:srgbClr val="1C6CE2"/>
              </a:solidFill>
              <a:effectLst/>
              <a:uLnTx/>
              <a:uFillTx/>
              <a:latin typeface="Inter" panose="02000503000000020004" pitchFamily="2" charset="0"/>
              <a:ea typeface="Inter" panose="02000503000000020004" pitchFamily="2" charset="0"/>
              <a:cs typeface="Poppins SemiBold" pitchFamily="2" charset="77"/>
            </a:endParaRPr>
          </a:p>
        </p:txBody>
      </p:sp>
      <p:sp>
        <p:nvSpPr>
          <p:cNvPr id="71" name="TextBox 70">
            <a:extLst>
              <a:ext uri="{FF2B5EF4-FFF2-40B4-BE49-F238E27FC236}">
                <a16:creationId xmlns:a16="http://schemas.microsoft.com/office/drawing/2014/main" id="{1C8E93EF-7C65-7674-955A-B0DC2BE2E06C}"/>
              </a:ext>
            </a:extLst>
          </p:cNvPr>
          <p:cNvSpPr txBox="1"/>
          <p:nvPr/>
        </p:nvSpPr>
        <p:spPr>
          <a:xfrm>
            <a:off x="1015838" y="2079702"/>
            <a:ext cx="9425286" cy="625428"/>
          </a:xfrm>
          <a:prstGeom prst="rect">
            <a:avLst/>
          </a:prstGeom>
          <a:noFill/>
        </p:spPr>
        <p:txBody>
          <a:bodyPr wrap="square">
            <a:spAutoFit/>
          </a:bodyPr>
          <a:lstStyle/>
          <a:p>
            <a:pPr algn="just">
              <a:lnSpc>
                <a:spcPct val="130000"/>
              </a:lnSpc>
              <a:defRPr/>
            </a:pPr>
            <a:r>
              <a:rPr lang="en-US" sz="1400" kern="100" dirty="0" err="1">
                <a:effectLst/>
                <a:latin typeface="Inter" panose="020B0604020202020204" charset="0"/>
                <a:ea typeface="Inter" panose="020B0604020202020204" charset="0"/>
                <a:cs typeface="Times New Roman" panose="02020603050405020304" pitchFamily="18" charset="0"/>
              </a:rPr>
              <a:t>Để</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đảm</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bảo</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mỗi</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hệ</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thống</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vận</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hành</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chính</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xác</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theo</a:t>
            </a:r>
            <a:r>
              <a:rPr lang="en-US" sz="1400" kern="100" dirty="0">
                <a:effectLst/>
                <a:latin typeface="Inter" panose="020B0604020202020204" charset="0"/>
                <a:ea typeface="Inter" panose="020B0604020202020204" charset="0"/>
                <a:cs typeface="Times New Roman" panose="02020603050405020304" pitchFamily="18" charset="0"/>
              </a:rPr>
              <a:t> logic </a:t>
            </a:r>
            <a:r>
              <a:rPr lang="en-US" sz="1400" kern="100" dirty="0" err="1">
                <a:effectLst/>
                <a:latin typeface="Inter" panose="020B0604020202020204" charset="0"/>
                <a:ea typeface="Inter" panose="020B0604020202020204" charset="0"/>
                <a:cs typeface="Times New Roman" panose="02020603050405020304" pitchFamily="18" charset="0"/>
              </a:rPr>
              <a:t>lập</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trình</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việc</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kiểm</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thử</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sẽ</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tập</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trung</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vào</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việc</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thử</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nghiệm</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các</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chế</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độ</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hoạt</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động</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và</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đánh</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giá</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hiệu</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suất</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của</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thiết</a:t>
            </a:r>
            <a:r>
              <a:rPr lang="en-US" sz="1400" kern="100" dirty="0">
                <a:effectLst/>
                <a:latin typeface="Inter" panose="020B0604020202020204" charset="0"/>
                <a:ea typeface="Inter" panose="020B0604020202020204" charset="0"/>
                <a:cs typeface="Times New Roman" panose="02020603050405020304" pitchFamily="18" charset="0"/>
              </a:rPr>
              <a:t> </a:t>
            </a:r>
            <a:r>
              <a:rPr lang="en-US" sz="1400" kern="100" dirty="0" err="1">
                <a:effectLst/>
                <a:latin typeface="Inter" panose="020B0604020202020204" charset="0"/>
                <a:ea typeface="Inter" panose="020B0604020202020204" charset="0"/>
                <a:cs typeface="Times New Roman" panose="02020603050405020304" pitchFamily="18" charset="0"/>
              </a:rPr>
              <a:t>bị</a:t>
            </a:r>
            <a:r>
              <a:rPr lang="en-US" sz="1400" kern="100" dirty="0">
                <a:effectLst/>
                <a:latin typeface="Inter" panose="020B0604020202020204" charset="0"/>
                <a:ea typeface="Inter" panose="020B0604020202020204" charset="0"/>
                <a:cs typeface="Times New Roman" panose="02020603050405020304" pitchFamily="18" charset="0"/>
              </a:rPr>
              <a:t>.</a:t>
            </a:r>
            <a:endPar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endParaRPr>
          </a:p>
        </p:txBody>
      </p:sp>
      <p:pic>
        <p:nvPicPr>
          <p:cNvPr id="4" name="Picture 6">
            <a:extLst>
              <a:ext uri="{FF2B5EF4-FFF2-40B4-BE49-F238E27FC236}">
                <a16:creationId xmlns:a16="http://schemas.microsoft.com/office/drawing/2014/main" id="{F7F9DE49-A94A-BED5-3049-FAE65A916BE0}"/>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2139" t="6101" r="12136" b="11614"/>
          <a:stretch/>
        </p:blipFill>
        <p:spPr bwMode="auto">
          <a:xfrm>
            <a:off x="11295489" y="96141"/>
            <a:ext cx="745847" cy="8104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ollage of a machine&#10;&#10;Description automatically generated">
            <a:extLst>
              <a:ext uri="{FF2B5EF4-FFF2-40B4-BE49-F238E27FC236}">
                <a16:creationId xmlns:a16="http://schemas.microsoft.com/office/drawing/2014/main" id="{2B8D4D69-D7B0-2BC0-4CDE-A39E691D0EF3}"/>
              </a:ext>
            </a:extLst>
          </p:cNvPr>
          <p:cNvPicPr>
            <a:picLocks noChangeAspect="1"/>
          </p:cNvPicPr>
          <p:nvPr/>
        </p:nvPicPr>
        <p:blipFill>
          <a:blip r:embed="rId3"/>
          <a:stretch>
            <a:fillRect/>
          </a:stretch>
        </p:blipFill>
        <p:spPr>
          <a:xfrm>
            <a:off x="1165162" y="3078147"/>
            <a:ext cx="7056120" cy="3394140"/>
          </a:xfrm>
          <a:prstGeom prst="rect">
            <a:avLst/>
          </a:prstGeom>
        </p:spPr>
      </p:pic>
      <p:sp>
        <p:nvSpPr>
          <p:cNvPr id="5" name="TextBox 4">
            <a:extLst>
              <a:ext uri="{FF2B5EF4-FFF2-40B4-BE49-F238E27FC236}">
                <a16:creationId xmlns:a16="http://schemas.microsoft.com/office/drawing/2014/main" id="{09D46C90-E5B8-760B-89DA-914A29BC50FE}"/>
              </a:ext>
            </a:extLst>
          </p:cNvPr>
          <p:cNvSpPr txBox="1"/>
          <p:nvPr/>
        </p:nvSpPr>
        <p:spPr>
          <a:xfrm>
            <a:off x="1123578" y="2655120"/>
            <a:ext cx="9425286" cy="345351"/>
          </a:xfrm>
          <a:prstGeom prst="rect">
            <a:avLst/>
          </a:prstGeom>
          <a:noFill/>
        </p:spPr>
        <p:txBody>
          <a:bodyPr wrap="square">
            <a:spAutoFit/>
          </a:bodyPr>
          <a:lstStyle/>
          <a:p>
            <a:pPr algn="just">
              <a:lnSpc>
                <a:spcPct val="130000"/>
              </a:lnSpc>
              <a:defRPr/>
            </a:pP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Hê</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thống</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tưới</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cây</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tư</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động</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a:t>
            </a:r>
          </a:p>
        </p:txBody>
      </p:sp>
      <p:pic>
        <p:nvPicPr>
          <p:cNvPr id="6" name="Picture 5">
            <a:extLst>
              <a:ext uri="{FF2B5EF4-FFF2-40B4-BE49-F238E27FC236}">
                <a16:creationId xmlns:a16="http://schemas.microsoft.com/office/drawing/2014/main" id="{F6F5DF17-E7DC-AB39-BA6E-BD026DFF9C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7852" b="4333"/>
          <a:stretch/>
        </p:blipFill>
        <p:spPr bwMode="auto">
          <a:xfrm>
            <a:off x="8596692" y="2705972"/>
            <a:ext cx="2719870" cy="3766315"/>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AA6B80B-E987-34CD-FD1B-FBB0629D1491}"/>
              </a:ext>
            </a:extLst>
          </p:cNvPr>
          <p:cNvSpPr txBox="1"/>
          <p:nvPr/>
        </p:nvSpPr>
        <p:spPr>
          <a:xfrm>
            <a:off x="1123578" y="2846653"/>
            <a:ext cx="9425286" cy="345351"/>
          </a:xfrm>
          <a:prstGeom prst="rect">
            <a:avLst/>
          </a:prstGeom>
          <a:noFill/>
        </p:spPr>
        <p:txBody>
          <a:bodyPr wrap="square">
            <a:spAutoFit/>
          </a:bodyPr>
          <a:lstStyle/>
          <a:p>
            <a:pPr algn="just">
              <a:lnSpc>
                <a:spcPct val="130000"/>
              </a:lnSpc>
              <a:defRPr/>
            </a:pP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Hê</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thống</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giàn</a:t>
            </a:r>
            <a:r>
              <a:rPr kumimoji="0" lang="en-US" sz="1400" b="0" i="0" u="none" strike="noStrike" kern="1200" cap="none" spc="0" normalizeH="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noProof="0" dirty="0" err="1">
                <a:ln>
                  <a:noFill/>
                </a:ln>
                <a:solidFill>
                  <a:schemeClr val="tx1">
                    <a:lumMod val="95000"/>
                    <a:lumOff val="5000"/>
                  </a:schemeClr>
                </a:solidFill>
                <a:effectLst/>
                <a:uLnTx/>
                <a:uFillTx/>
                <a:latin typeface="Inter" panose="020B0604020202020204" charset="0"/>
                <a:ea typeface="Inter" panose="020B0604020202020204" charset="0"/>
              </a:rPr>
              <a:t>phơi</a:t>
            </a:r>
            <a:r>
              <a:rPr kumimoji="0" lang="en-US" sz="1400" b="0" i="0" u="none" strike="noStrike" kern="1200" cap="none" spc="0" normalizeH="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noProof="0" dirty="0" err="1">
                <a:ln>
                  <a:noFill/>
                </a:ln>
                <a:solidFill>
                  <a:schemeClr val="tx1">
                    <a:lumMod val="95000"/>
                    <a:lumOff val="5000"/>
                  </a:schemeClr>
                </a:solidFill>
                <a:effectLst/>
                <a:uLnTx/>
                <a:uFillTx/>
                <a:latin typeface="Inter" panose="020B0604020202020204" charset="0"/>
                <a:ea typeface="Inter" panose="020B0604020202020204" charset="0"/>
              </a:rPr>
              <a:t>tư</a:t>
            </a:r>
            <a:r>
              <a:rPr kumimoji="0" lang="en-US" sz="1400" b="0" i="0" u="none" strike="noStrike" kern="1200" cap="none" spc="0" normalizeH="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noProof="0" dirty="0" err="1">
                <a:ln>
                  <a:noFill/>
                </a:ln>
                <a:solidFill>
                  <a:schemeClr val="tx1">
                    <a:lumMod val="95000"/>
                    <a:lumOff val="5000"/>
                  </a:schemeClr>
                </a:solidFill>
                <a:effectLst/>
                <a:uLnTx/>
                <a:uFillTx/>
                <a:latin typeface="Inter" panose="020B0604020202020204" charset="0"/>
                <a:ea typeface="Inter" panose="020B0604020202020204" charset="0"/>
              </a:rPr>
              <a:t>động</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a:t>
            </a:r>
          </a:p>
        </p:txBody>
      </p:sp>
      <p:grpSp>
        <p:nvGrpSpPr>
          <p:cNvPr id="13" name="Group 12">
            <a:extLst>
              <a:ext uri="{FF2B5EF4-FFF2-40B4-BE49-F238E27FC236}">
                <a16:creationId xmlns:a16="http://schemas.microsoft.com/office/drawing/2014/main" id="{FEF6E871-ECBF-EE9F-7720-653542C161BB}"/>
              </a:ext>
            </a:extLst>
          </p:cNvPr>
          <p:cNvGrpSpPr/>
          <p:nvPr/>
        </p:nvGrpSpPr>
        <p:grpSpPr>
          <a:xfrm>
            <a:off x="4711912" y="2827795"/>
            <a:ext cx="3056317" cy="3630339"/>
            <a:chOff x="6222807" y="7057037"/>
            <a:chExt cx="3056317" cy="3630339"/>
          </a:xfrm>
        </p:grpSpPr>
        <p:pic>
          <p:nvPicPr>
            <p:cNvPr id="8" name="Picture 7" descr="A white desk with a yellow object on it&#10;&#10;Description automatically generated">
              <a:extLst>
                <a:ext uri="{FF2B5EF4-FFF2-40B4-BE49-F238E27FC236}">
                  <a16:creationId xmlns:a16="http://schemas.microsoft.com/office/drawing/2014/main" id="{0BD0D2C6-7550-567E-E191-207F0312AF6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6999" y="7057037"/>
              <a:ext cx="3032125" cy="1704975"/>
            </a:xfrm>
            <a:prstGeom prst="rect">
              <a:avLst/>
            </a:prstGeom>
            <a:noFill/>
            <a:ln>
              <a:noFill/>
            </a:ln>
          </p:spPr>
        </p:pic>
        <p:pic>
          <p:nvPicPr>
            <p:cNvPr id="10" name="Picture 9" descr="A white table with a yellow box and wires&#10;&#10;Description automatically generated">
              <a:extLst>
                <a:ext uri="{FF2B5EF4-FFF2-40B4-BE49-F238E27FC236}">
                  <a16:creationId xmlns:a16="http://schemas.microsoft.com/office/drawing/2014/main" id="{49ACFA5F-0C0D-912E-3FEA-29D6B9771AA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954" t="3988" r="2661"/>
            <a:stretch/>
          </p:blipFill>
          <p:spPr bwMode="auto">
            <a:xfrm>
              <a:off x="6222807" y="8876430"/>
              <a:ext cx="3032125" cy="1810946"/>
            </a:xfrm>
            <a:prstGeom prst="rect">
              <a:avLst/>
            </a:prstGeom>
            <a:noFill/>
            <a:ln>
              <a:noFill/>
            </a:ln>
            <a:extLst>
              <a:ext uri="{53640926-AAD7-44D8-BBD7-CCE9431645EC}">
                <a14:shadowObscured xmlns:a14="http://schemas.microsoft.com/office/drawing/2010/main"/>
              </a:ext>
            </a:extLst>
          </p:spPr>
        </p:pic>
      </p:grpSp>
      <p:grpSp>
        <p:nvGrpSpPr>
          <p:cNvPr id="14" name="Group 13">
            <a:extLst>
              <a:ext uri="{FF2B5EF4-FFF2-40B4-BE49-F238E27FC236}">
                <a16:creationId xmlns:a16="http://schemas.microsoft.com/office/drawing/2014/main" id="{EAECCDFD-003D-2534-6D4E-0B2F3F1DA209}"/>
              </a:ext>
            </a:extLst>
          </p:cNvPr>
          <p:cNvGrpSpPr/>
          <p:nvPr/>
        </p:nvGrpSpPr>
        <p:grpSpPr>
          <a:xfrm>
            <a:off x="8041916" y="2705130"/>
            <a:ext cx="3220776" cy="3751368"/>
            <a:chOff x="9460300" y="6948552"/>
            <a:chExt cx="3220776" cy="3751368"/>
          </a:xfrm>
        </p:grpSpPr>
        <p:pic>
          <p:nvPicPr>
            <p:cNvPr id="11" name="Picture 10" descr="A white box with wires and wires&#10;&#10;Description automatically generated">
              <a:extLst>
                <a:ext uri="{FF2B5EF4-FFF2-40B4-BE49-F238E27FC236}">
                  <a16:creationId xmlns:a16="http://schemas.microsoft.com/office/drawing/2014/main" id="{B0C34D19-0217-603D-5699-BF0F3A77268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60300" y="6948552"/>
              <a:ext cx="3220775" cy="1810722"/>
            </a:xfrm>
            <a:prstGeom prst="rect">
              <a:avLst/>
            </a:prstGeom>
            <a:noFill/>
            <a:ln>
              <a:noFill/>
            </a:ln>
          </p:spPr>
        </p:pic>
        <p:pic>
          <p:nvPicPr>
            <p:cNvPr id="12" name="Picture 11">
              <a:extLst>
                <a:ext uri="{FF2B5EF4-FFF2-40B4-BE49-F238E27FC236}">
                  <a16:creationId xmlns:a16="http://schemas.microsoft.com/office/drawing/2014/main" id="{0641458D-98F5-484F-6B4D-36152C6BBC0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60300" y="8888974"/>
              <a:ext cx="3220776" cy="1810946"/>
            </a:xfrm>
            <a:prstGeom prst="rect">
              <a:avLst/>
            </a:prstGeom>
            <a:noFill/>
            <a:ln>
              <a:noFill/>
            </a:ln>
          </p:spPr>
        </p:pic>
      </p:grpSp>
      <p:sp>
        <p:nvSpPr>
          <p:cNvPr id="15" name="TextBox 14">
            <a:extLst>
              <a:ext uri="{FF2B5EF4-FFF2-40B4-BE49-F238E27FC236}">
                <a16:creationId xmlns:a16="http://schemas.microsoft.com/office/drawing/2014/main" id="{781AB733-645B-1E48-C03A-94ED6CCE4D9D}"/>
              </a:ext>
            </a:extLst>
          </p:cNvPr>
          <p:cNvSpPr txBox="1"/>
          <p:nvPr/>
        </p:nvSpPr>
        <p:spPr>
          <a:xfrm>
            <a:off x="1123578" y="3064640"/>
            <a:ext cx="9425286" cy="345351"/>
          </a:xfrm>
          <a:prstGeom prst="rect">
            <a:avLst/>
          </a:prstGeom>
          <a:noFill/>
        </p:spPr>
        <p:txBody>
          <a:bodyPr wrap="square">
            <a:spAutoFit/>
          </a:bodyPr>
          <a:lstStyle/>
          <a:p>
            <a:pPr algn="just">
              <a:lnSpc>
                <a:spcPct val="130000"/>
              </a:lnSpc>
              <a:defRPr/>
            </a:pP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Hê</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thống</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báo</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cháy</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a:t>
            </a:r>
          </a:p>
        </p:txBody>
      </p:sp>
      <p:sp>
        <p:nvSpPr>
          <p:cNvPr id="16" name="TextBox 15">
            <a:extLst>
              <a:ext uri="{FF2B5EF4-FFF2-40B4-BE49-F238E27FC236}">
                <a16:creationId xmlns:a16="http://schemas.microsoft.com/office/drawing/2014/main" id="{CFD175A0-FF1D-88E5-12F3-EC67443707CD}"/>
              </a:ext>
            </a:extLst>
          </p:cNvPr>
          <p:cNvSpPr txBox="1"/>
          <p:nvPr/>
        </p:nvSpPr>
        <p:spPr>
          <a:xfrm>
            <a:off x="1123578" y="3319978"/>
            <a:ext cx="9425286" cy="345351"/>
          </a:xfrm>
          <a:prstGeom prst="rect">
            <a:avLst/>
          </a:prstGeom>
          <a:noFill/>
        </p:spPr>
        <p:txBody>
          <a:bodyPr wrap="square">
            <a:spAutoFit/>
          </a:bodyPr>
          <a:lstStyle/>
          <a:p>
            <a:pPr algn="just">
              <a:lnSpc>
                <a:spcPct val="130000"/>
              </a:lnSpc>
              <a:defRPr/>
            </a:pP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Hê</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thống</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cửa</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tư</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động</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a:t>
            </a:r>
          </a:p>
        </p:txBody>
      </p:sp>
      <p:pic>
        <p:nvPicPr>
          <p:cNvPr id="17" name="Picture 16">
            <a:extLst>
              <a:ext uri="{FF2B5EF4-FFF2-40B4-BE49-F238E27FC236}">
                <a16:creationId xmlns:a16="http://schemas.microsoft.com/office/drawing/2014/main" id="{A0B60C6E-B3AA-DE77-4790-8E7D8FA07631}"/>
              </a:ext>
            </a:extLst>
          </p:cNvPr>
          <p:cNvPicPr>
            <a:picLocks noChangeAspect="1"/>
          </p:cNvPicPr>
          <p:nvPr/>
        </p:nvPicPr>
        <p:blipFill>
          <a:blip r:embed="rId9"/>
          <a:stretch>
            <a:fillRect/>
          </a:stretch>
        </p:blipFill>
        <p:spPr>
          <a:xfrm>
            <a:off x="4985520" y="2692911"/>
            <a:ext cx="5468907" cy="3905282"/>
          </a:xfrm>
          <a:prstGeom prst="rect">
            <a:avLst/>
          </a:prstGeom>
        </p:spPr>
      </p:pic>
      <p:pic>
        <p:nvPicPr>
          <p:cNvPr id="18" name="Picture 17" descr="A hand holding a light&#10;&#10;Description automatically generated">
            <a:extLst>
              <a:ext uri="{FF2B5EF4-FFF2-40B4-BE49-F238E27FC236}">
                <a16:creationId xmlns:a16="http://schemas.microsoft.com/office/drawing/2014/main" id="{7660F262-24E7-88CA-B64E-389C76BC8CB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8130"/>
          <a:stretch/>
        </p:blipFill>
        <p:spPr bwMode="auto">
          <a:xfrm>
            <a:off x="4730738" y="2704486"/>
            <a:ext cx="2438224" cy="3986109"/>
          </a:xfrm>
          <a:prstGeom prst="rect">
            <a:avLst/>
          </a:prstGeom>
          <a:noFill/>
          <a:ln>
            <a:noFill/>
          </a:ln>
          <a:extLst>
            <a:ext uri="{53640926-AAD7-44D8-BBD7-CCE9431645EC}">
              <a14:shadowObscured xmlns:a14="http://schemas.microsoft.com/office/drawing/2010/main"/>
            </a:ext>
          </a:extLst>
        </p:spPr>
      </p:pic>
      <p:sp>
        <p:nvSpPr>
          <p:cNvPr id="19" name="TextBox 18">
            <a:extLst>
              <a:ext uri="{FF2B5EF4-FFF2-40B4-BE49-F238E27FC236}">
                <a16:creationId xmlns:a16="http://schemas.microsoft.com/office/drawing/2014/main" id="{F7C53C43-30A1-3B9E-128A-F1D30C3C0421}"/>
              </a:ext>
            </a:extLst>
          </p:cNvPr>
          <p:cNvSpPr txBox="1"/>
          <p:nvPr/>
        </p:nvSpPr>
        <p:spPr>
          <a:xfrm>
            <a:off x="1127487" y="3556282"/>
            <a:ext cx="9425286" cy="345351"/>
          </a:xfrm>
          <a:prstGeom prst="rect">
            <a:avLst/>
          </a:prstGeom>
          <a:noFill/>
        </p:spPr>
        <p:txBody>
          <a:bodyPr wrap="square">
            <a:spAutoFit/>
          </a:bodyPr>
          <a:lstStyle/>
          <a:p>
            <a:pPr algn="just">
              <a:lnSpc>
                <a:spcPct val="130000"/>
              </a:lnSpc>
              <a:defRPr/>
            </a:pP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Hê</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thống</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chiếu</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B0604020202020204" charset="0"/>
                <a:ea typeface="Inter" panose="020B0604020202020204" charset="0"/>
              </a:rPr>
              <a:t>sáng</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rPr>
              <a:t>:</a:t>
            </a:r>
          </a:p>
        </p:txBody>
      </p:sp>
      <p:pic>
        <p:nvPicPr>
          <p:cNvPr id="20" name="Picture 19" descr="A white box with a green light&#10;&#10;Description automatically generated">
            <a:extLst>
              <a:ext uri="{FF2B5EF4-FFF2-40B4-BE49-F238E27FC236}">
                <a16:creationId xmlns:a16="http://schemas.microsoft.com/office/drawing/2014/main" id="{22833AC4-3436-0A87-6E20-460311C4DA20}"/>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41559" y="2756176"/>
            <a:ext cx="6853930" cy="3853592"/>
          </a:xfrm>
          <a:prstGeom prst="rect">
            <a:avLst/>
          </a:prstGeom>
          <a:noFill/>
          <a:ln>
            <a:noFill/>
          </a:ln>
        </p:spPr>
      </p:pic>
      <p:grpSp>
        <p:nvGrpSpPr>
          <p:cNvPr id="9" name="Group 8">
            <a:extLst>
              <a:ext uri="{FF2B5EF4-FFF2-40B4-BE49-F238E27FC236}">
                <a16:creationId xmlns:a16="http://schemas.microsoft.com/office/drawing/2014/main" id="{ABAF9880-930A-4A02-CE31-F85250360E24}"/>
              </a:ext>
            </a:extLst>
          </p:cNvPr>
          <p:cNvGrpSpPr/>
          <p:nvPr/>
        </p:nvGrpSpPr>
        <p:grpSpPr>
          <a:xfrm>
            <a:off x="3568069" y="525437"/>
            <a:ext cx="5591043" cy="276999"/>
            <a:chOff x="3685703" y="525437"/>
            <a:chExt cx="5373421" cy="276999"/>
          </a:xfrm>
        </p:grpSpPr>
        <p:sp>
          <p:nvSpPr>
            <p:cNvPr id="21" name="Rectangle 20">
              <a:extLst>
                <a:ext uri="{FF2B5EF4-FFF2-40B4-BE49-F238E27FC236}">
                  <a16:creationId xmlns:a16="http://schemas.microsoft.com/office/drawing/2014/main" id="{24AFD6A6-9553-BAF5-3186-A95C008257D6}"/>
                </a:ext>
              </a:extLst>
            </p:cNvPr>
            <p:cNvSpPr/>
            <p:nvPr/>
          </p:nvSpPr>
          <p:spPr>
            <a:xfrm>
              <a:off x="4106476" y="525437"/>
              <a:ext cx="4591061" cy="276999"/>
            </a:xfrm>
            <a:prstGeom prst="rect">
              <a:avLst/>
            </a:prstGeom>
          </p:spPr>
          <p:txBody>
            <a:bodyPr wrap="square">
              <a:spAutoFit/>
            </a:bodyPr>
            <a:lstStyle/>
            <a:p>
              <a:pPr defTabSz="609585"/>
              <a:r>
                <a:rPr lang="en-US" sz="1200" dirty="0" err="1">
                  <a:solidFill>
                    <a:srgbClr val="1C6CE2"/>
                  </a:solidFill>
                  <a:latin typeface="Inter" panose="02000503000000020004" pitchFamily="2" charset="0"/>
                  <a:ea typeface="Inter" panose="02000503000000020004" pitchFamily="2" charset="0"/>
                </a:rPr>
                <a:t>Thiết</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kê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va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Xây</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dựng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IoT </a:t>
              </a:r>
              <a:r>
                <a:rPr lang="en-US" sz="1200" dirty="0" err="1">
                  <a:solidFill>
                    <a:srgbClr val="1C6CE2"/>
                  </a:solidFill>
                  <a:latin typeface="Inter" panose="02000503000000020004" pitchFamily="2" charset="0"/>
                  <a:ea typeface="Inter" panose="02000503000000020004" pitchFamily="2" charset="0"/>
                </a:rPr>
                <a:t>cho</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mô</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hình</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nha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minh</a:t>
              </a:r>
              <a:r>
                <a:rPr lang="en-US" sz="1200" dirty="0">
                  <a:solidFill>
                    <a:srgbClr val="1C6CE2"/>
                  </a:solidFill>
                  <a:latin typeface="Inter" panose="02000503000000020004" pitchFamily="2" charset="0"/>
                  <a:ea typeface="Inter" panose="02000503000000020004" pitchFamily="2" charset="0"/>
                </a:rPr>
                <a:t> </a:t>
              </a:r>
              <a:endParaRPr lang="vi-VN" sz="1200" dirty="0">
                <a:solidFill>
                  <a:srgbClr val="1C6CE2"/>
                </a:solidFill>
                <a:latin typeface="Inter" panose="02000503000000020004" pitchFamily="2" charset="0"/>
                <a:ea typeface="Inter" panose="02000503000000020004" pitchFamily="2" charset="0"/>
              </a:endParaRPr>
            </a:p>
          </p:txBody>
        </p:sp>
        <p:cxnSp>
          <p:nvCxnSpPr>
            <p:cNvPr id="22" name="Straight Connector 21">
              <a:extLst>
                <a:ext uri="{FF2B5EF4-FFF2-40B4-BE49-F238E27FC236}">
                  <a16:creationId xmlns:a16="http://schemas.microsoft.com/office/drawing/2014/main" id="{805B2CA9-5771-D370-1718-8AF02E89C764}"/>
                </a:ext>
              </a:extLst>
            </p:cNvPr>
            <p:cNvCxnSpPr/>
            <p:nvPr/>
          </p:nvCxnSpPr>
          <p:spPr>
            <a:xfrm>
              <a:off x="3685703" y="676052"/>
              <a:ext cx="348615" cy="0"/>
            </a:xfrm>
            <a:prstGeom prst="line">
              <a:avLst/>
            </a:prstGeom>
            <a:noFill/>
            <a:ln w="19050" cap="flat" cmpd="sng" algn="ctr">
              <a:solidFill>
                <a:srgbClr val="1C6CE2"/>
              </a:solidFill>
              <a:prstDash val="solid"/>
              <a:miter lim="800000"/>
            </a:ln>
            <a:effectLst/>
          </p:spPr>
        </p:cxnSp>
        <p:cxnSp>
          <p:nvCxnSpPr>
            <p:cNvPr id="23" name="Straight Connector 22">
              <a:extLst>
                <a:ext uri="{FF2B5EF4-FFF2-40B4-BE49-F238E27FC236}">
                  <a16:creationId xmlns:a16="http://schemas.microsoft.com/office/drawing/2014/main" id="{614CC849-34A6-1CDD-893D-61603AF9DD11}"/>
                </a:ext>
              </a:extLst>
            </p:cNvPr>
            <p:cNvCxnSpPr/>
            <p:nvPr/>
          </p:nvCxnSpPr>
          <p:spPr>
            <a:xfrm>
              <a:off x="8710509" y="667537"/>
              <a:ext cx="348615" cy="0"/>
            </a:xfrm>
            <a:prstGeom prst="line">
              <a:avLst/>
            </a:prstGeom>
            <a:noFill/>
            <a:ln w="19050" cap="flat" cmpd="sng" algn="ctr">
              <a:solidFill>
                <a:srgbClr val="1C6CE2"/>
              </a:solidFill>
              <a:prstDash val="solid"/>
              <a:miter lim="800000"/>
            </a:ln>
            <a:effectLst/>
          </p:spPr>
        </p:cxnSp>
      </p:grpSp>
      <p:sp>
        <p:nvSpPr>
          <p:cNvPr id="25" name="Slide Number Placeholder 24">
            <a:extLst>
              <a:ext uri="{FF2B5EF4-FFF2-40B4-BE49-F238E27FC236}">
                <a16:creationId xmlns:a16="http://schemas.microsoft.com/office/drawing/2014/main" id="{0A69BCEB-111E-3B53-B821-19D3AA712D17}"/>
              </a:ext>
            </a:extLst>
          </p:cNvPr>
          <p:cNvSpPr>
            <a:spLocks noGrp="1"/>
          </p:cNvSpPr>
          <p:nvPr>
            <p:ph type="sldNum" sz="quarter" idx="12"/>
          </p:nvPr>
        </p:nvSpPr>
        <p:spPr/>
        <p:txBody>
          <a:bodyPr/>
          <a:lstStyle/>
          <a:p>
            <a:fld id="{D18AF758-4F3A-4E68-8B72-E397C7CD287C}" type="slidenum">
              <a:rPr lang="en-US" smtClean="0"/>
              <a:t>10</a:t>
            </a:fld>
            <a:endParaRPr lang="en-US"/>
          </a:p>
        </p:txBody>
      </p:sp>
    </p:spTree>
    <p:extLst>
      <p:ext uri="{BB962C8B-B14F-4D97-AF65-F5344CB8AC3E}">
        <p14:creationId xmlns:p14="http://schemas.microsoft.com/office/powerpoint/2010/main" val="245091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200"/>
                                        <p:tgtEl>
                                          <p:spTgt spid="2"/>
                                        </p:tgtEl>
                                      </p:cBhvr>
                                    </p:animEffect>
                                    <p:set>
                                      <p:cBhvr>
                                        <p:cTn id="18" dur="1" fill="hold">
                                          <p:stCondLst>
                                            <p:cond delay="199"/>
                                          </p:stCondLst>
                                        </p:cTn>
                                        <p:tgtEl>
                                          <p:spTgt spid="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00"/>
                                        <p:tgtEl>
                                          <p:spTgt spid="6"/>
                                        </p:tgtEl>
                                      </p:cBhvr>
                                    </p:animEffect>
                                    <p:set>
                                      <p:cBhvr>
                                        <p:cTn id="21" dur="1" fill="hold">
                                          <p:stCondLst>
                                            <p:cond delay="199"/>
                                          </p:stCondLst>
                                        </p:cTn>
                                        <p:tgtEl>
                                          <p:spTgt spid="6"/>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3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3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3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200"/>
                                        <p:tgtEl>
                                          <p:spTgt spid="13"/>
                                        </p:tgtEl>
                                      </p:cBhvr>
                                    </p:animEffect>
                                    <p:set>
                                      <p:cBhvr>
                                        <p:cTn id="37" dur="1" fill="hold">
                                          <p:stCondLst>
                                            <p:cond delay="199"/>
                                          </p:stCondLst>
                                        </p:cTn>
                                        <p:tgtEl>
                                          <p:spTgt spid="1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200"/>
                                        <p:tgtEl>
                                          <p:spTgt spid="14"/>
                                        </p:tgtEl>
                                      </p:cBhvr>
                                    </p:animEffect>
                                    <p:set>
                                      <p:cBhvr>
                                        <p:cTn id="40" dur="1" fill="hold">
                                          <p:stCondLst>
                                            <p:cond delay="199"/>
                                          </p:stCondLst>
                                        </p:cTn>
                                        <p:tgtEl>
                                          <p:spTgt spid="14"/>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2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3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200"/>
                                        <p:tgtEl>
                                          <p:spTgt spid="18"/>
                                        </p:tgtEl>
                                      </p:cBhvr>
                                    </p:animEffect>
                                    <p:set>
                                      <p:cBhvr>
                                        <p:cTn id="51" dur="1" fill="hold">
                                          <p:stCondLst>
                                            <p:cond delay="199"/>
                                          </p:stCondLst>
                                        </p:cTn>
                                        <p:tgtEl>
                                          <p:spTgt spid="18"/>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300"/>
                                        <p:tgtEl>
                                          <p:spTgt spid="16"/>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3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200"/>
                                        <p:tgtEl>
                                          <p:spTgt spid="17"/>
                                        </p:tgtEl>
                                      </p:cBhvr>
                                    </p:animEffect>
                                    <p:set>
                                      <p:cBhvr>
                                        <p:cTn id="62" dur="1" fill="hold">
                                          <p:stCondLst>
                                            <p:cond delay="199"/>
                                          </p:stCondLst>
                                        </p:cTn>
                                        <p:tgtEl>
                                          <p:spTgt spid="17"/>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300"/>
                                        <p:tgtEl>
                                          <p:spTgt spid="19"/>
                                        </p:tgtEl>
                                      </p:cBhvr>
                                    </p:animEffect>
                                  </p:childTnLst>
                                </p:cTn>
                              </p:par>
                              <p:par>
                                <p:cTn id="66" presetID="10"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5" grpId="0"/>
      <p:bldP spid="16"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Vong Tron Big">
            <a:extLst>
              <a:ext uri="{FF2B5EF4-FFF2-40B4-BE49-F238E27FC236}">
                <a16:creationId xmlns:a16="http://schemas.microsoft.com/office/drawing/2014/main" id="{E23BCAD8-6D87-024D-D832-B99451D584E1}"/>
              </a:ext>
            </a:extLst>
          </p:cNvPr>
          <p:cNvSpPr/>
          <p:nvPr/>
        </p:nvSpPr>
        <p:spPr>
          <a:xfrm rot="2700000">
            <a:off x="-3551957" y="-1566956"/>
            <a:ext cx="2881922" cy="2881922"/>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7" name="Vong Tron Medium">
            <a:extLst>
              <a:ext uri="{FF2B5EF4-FFF2-40B4-BE49-F238E27FC236}">
                <a16:creationId xmlns:a16="http://schemas.microsoft.com/office/drawing/2014/main" id="{F547488E-30C4-E84E-1F56-821A8F7268F8}"/>
              </a:ext>
            </a:extLst>
          </p:cNvPr>
          <p:cNvSpPr/>
          <p:nvPr/>
        </p:nvSpPr>
        <p:spPr>
          <a:xfrm>
            <a:off x="12577356" y="-1758219"/>
            <a:ext cx="2447049" cy="2447049"/>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8" name="Vong Tron Small">
            <a:extLst>
              <a:ext uri="{FF2B5EF4-FFF2-40B4-BE49-F238E27FC236}">
                <a16:creationId xmlns:a16="http://schemas.microsoft.com/office/drawing/2014/main" id="{82C68201-5E0F-8B77-8B57-67D96DDE99B9}"/>
              </a:ext>
            </a:extLst>
          </p:cNvPr>
          <p:cNvSpPr/>
          <p:nvPr/>
        </p:nvSpPr>
        <p:spPr>
          <a:xfrm>
            <a:off x="7207235" y="7012974"/>
            <a:ext cx="1773936" cy="177393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2" name="Oval 101">
            <a:extLst>
              <a:ext uri="{FF2B5EF4-FFF2-40B4-BE49-F238E27FC236}">
                <a16:creationId xmlns:a16="http://schemas.microsoft.com/office/drawing/2014/main" id="{7FB7915A-9920-9FDE-A356-3A8B68C5FF91}"/>
              </a:ext>
            </a:extLst>
          </p:cNvPr>
          <p:cNvSpPr/>
          <p:nvPr/>
        </p:nvSpPr>
        <p:spPr>
          <a:xfrm>
            <a:off x="12510022" y="5621343"/>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3" name="Oval 102">
            <a:extLst>
              <a:ext uri="{FF2B5EF4-FFF2-40B4-BE49-F238E27FC236}">
                <a16:creationId xmlns:a16="http://schemas.microsoft.com/office/drawing/2014/main" id="{AA55B26B-8B7C-9B11-4DCF-EC92249E3BD8}"/>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5" name="Oval 94">
            <a:extLst>
              <a:ext uri="{FF2B5EF4-FFF2-40B4-BE49-F238E27FC236}">
                <a16:creationId xmlns:a16="http://schemas.microsoft.com/office/drawing/2014/main" id="{4831A3EF-232E-A5DC-39B3-E22AF67BC487}"/>
              </a:ext>
            </a:extLst>
          </p:cNvPr>
          <p:cNvSpPr/>
          <p:nvPr/>
        </p:nvSpPr>
        <p:spPr>
          <a:xfrm>
            <a:off x="12513942" y="1900996"/>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8" name="Oval 97">
            <a:extLst>
              <a:ext uri="{FF2B5EF4-FFF2-40B4-BE49-F238E27FC236}">
                <a16:creationId xmlns:a16="http://schemas.microsoft.com/office/drawing/2014/main" id="{B0852846-F1E8-D772-F075-6A1BD56D6FFF}"/>
              </a:ext>
            </a:extLst>
          </p:cNvPr>
          <p:cNvSpPr/>
          <p:nvPr/>
        </p:nvSpPr>
        <p:spPr>
          <a:xfrm>
            <a:off x="159385" y="-103151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0" name="Oval 99">
            <a:extLst>
              <a:ext uri="{FF2B5EF4-FFF2-40B4-BE49-F238E27FC236}">
                <a16:creationId xmlns:a16="http://schemas.microsoft.com/office/drawing/2014/main" id="{A30E77AF-CEB7-9535-04B4-D8C4831C6922}"/>
              </a:ext>
            </a:extLst>
          </p:cNvPr>
          <p:cNvSpPr/>
          <p:nvPr/>
        </p:nvSpPr>
        <p:spPr>
          <a:xfrm>
            <a:off x="12407480" y="3155408"/>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3" name="Rectangle: Rounded Corners 60">
            <a:extLst>
              <a:ext uri="{FF2B5EF4-FFF2-40B4-BE49-F238E27FC236}">
                <a16:creationId xmlns:a16="http://schemas.microsoft.com/office/drawing/2014/main" id="{4450100A-25DD-6BA2-C89B-B00611359AF8}"/>
              </a:ext>
            </a:extLst>
          </p:cNvPr>
          <p:cNvSpPr/>
          <p:nvPr/>
        </p:nvSpPr>
        <p:spPr>
          <a:xfrm>
            <a:off x="0" y="7449"/>
            <a:ext cx="12192000" cy="6858000"/>
          </a:xfrm>
          <a:prstGeom prst="round2SameRect">
            <a:avLst>
              <a:gd name="adj1" fmla="val 0"/>
              <a:gd name="adj2" fmla="val 0"/>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80" name="TextBox 79">
            <a:extLst>
              <a:ext uri="{FF2B5EF4-FFF2-40B4-BE49-F238E27FC236}">
                <a16:creationId xmlns:a16="http://schemas.microsoft.com/office/drawing/2014/main" id="{177FCDAA-D298-6EA6-64D9-D93E19C9782B}"/>
              </a:ext>
            </a:extLst>
          </p:cNvPr>
          <p:cNvSpPr txBox="1"/>
          <p:nvPr/>
        </p:nvSpPr>
        <p:spPr>
          <a:xfrm>
            <a:off x="544010" y="826841"/>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Thiết</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kê</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v</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à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Xây</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dựng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ứng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dụng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cho</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người</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dùng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pic>
        <p:nvPicPr>
          <p:cNvPr id="4" name="Picture 6">
            <a:extLst>
              <a:ext uri="{FF2B5EF4-FFF2-40B4-BE49-F238E27FC236}">
                <a16:creationId xmlns:a16="http://schemas.microsoft.com/office/drawing/2014/main" id="{F7F9DE49-A94A-BED5-3049-FAE65A916BE0}"/>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2139" t="6101" r="12136" b="11614"/>
          <a:stretch/>
        </p:blipFill>
        <p:spPr bwMode="auto">
          <a:xfrm>
            <a:off x="11295489" y="96141"/>
            <a:ext cx="745847" cy="8104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FB1295-5EF6-3B89-801D-7D8FCC5EF48E}"/>
              </a:ext>
            </a:extLst>
          </p:cNvPr>
          <p:cNvSpPr txBox="1"/>
          <p:nvPr/>
        </p:nvSpPr>
        <p:spPr>
          <a:xfrm>
            <a:off x="-11282230" y="814649"/>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hoạch</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Thiết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công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Kiểm</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thư</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thống</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6" name="TextBox 5">
            <a:extLst>
              <a:ext uri="{FF2B5EF4-FFF2-40B4-BE49-F238E27FC236}">
                <a16:creationId xmlns:a16="http://schemas.microsoft.com/office/drawing/2014/main" id="{B7776549-853D-4C1A-B00E-677C3CE69708}"/>
              </a:ext>
            </a:extLst>
          </p:cNvPr>
          <p:cNvSpPr txBox="1"/>
          <p:nvPr/>
        </p:nvSpPr>
        <p:spPr>
          <a:xfrm>
            <a:off x="859735" y="1820579"/>
            <a:ext cx="10472529" cy="641329"/>
          </a:xfrm>
          <a:prstGeom prst="rect">
            <a:avLst/>
          </a:prstGeom>
          <a:noFill/>
        </p:spPr>
        <p:txBody>
          <a:bodyPr wrap="square">
            <a:spAutoFit/>
          </a:bodyPr>
          <a:lstStyle/>
          <a:p>
            <a:pPr marL="342900" marR="0" indent="-342900">
              <a:lnSpc>
                <a:spcPct val="107000"/>
              </a:lnSpc>
              <a:spcBef>
                <a:spcPts val="0"/>
              </a:spcBef>
              <a:spcAft>
                <a:spcPts val="800"/>
              </a:spcAft>
              <a:buAutoNum type="arabicPeriod"/>
              <a:tabLst>
                <a:tab pos="1152525" algn="l"/>
              </a:tabLst>
            </a:pPr>
            <a:r>
              <a:rPr lang="en-US" sz="1400" b="1" kern="100" dirty="0">
                <a:latin typeface="Inter" panose="020B0604020202020204" charset="0"/>
                <a:ea typeface="Inter" panose="020B0604020202020204" charset="0"/>
                <a:cs typeface="Times New Roman" panose="02020603050405020304" pitchFamily="18" charset="0"/>
              </a:rPr>
              <a:t>Giao </a:t>
            </a:r>
            <a:r>
              <a:rPr lang="en-US" sz="1400" b="1" kern="100" dirty="0" err="1">
                <a:latin typeface="Inter" panose="020B0604020202020204" charset="0"/>
                <a:ea typeface="Inter" panose="020B0604020202020204" charset="0"/>
                <a:cs typeface="Times New Roman" panose="02020603050405020304" pitchFamily="18" charset="0"/>
              </a:rPr>
              <a:t>diện</a:t>
            </a:r>
            <a:r>
              <a:rPr lang="en-US" sz="1400" b="1" kern="100" dirty="0">
                <a:latin typeface="Inter" panose="020B0604020202020204" charset="0"/>
                <a:ea typeface="Inter" panose="020B0604020202020204" charset="0"/>
                <a:cs typeface="Times New Roman" panose="02020603050405020304" pitchFamily="18" charset="0"/>
              </a:rPr>
              <a:t> </a:t>
            </a:r>
            <a:r>
              <a:rPr lang="en-US" sz="1400" b="1" kern="100" dirty="0" err="1">
                <a:latin typeface="Inter" panose="020B0604020202020204" charset="0"/>
                <a:ea typeface="Inter" panose="020B0604020202020204" charset="0"/>
                <a:cs typeface="Times New Roman" panose="02020603050405020304" pitchFamily="18" charset="0"/>
              </a:rPr>
              <a:t>của</a:t>
            </a:r>
            <a:r>
              <a:rPr lang="en-US" sz="1400" b="1" kern="100" dirty="0">
                <a:latin typeface="Inter" panose="020B0604020202020204" charset="0"/>
                <a:ea typeface="Inter" panose="020B0604020202020204" charset="0"/>
                <a:cs typeface="Times New Roman" panose="02020603050405020304" pitchFamily="18" charset="0"/>
              </a:rPr>
              <a:t> </a:t>
            </a:r>
            <a:r>
              <a:rPr lang="en-US" sz="1400" b="1" kern="100" dirty="0" err="1">
                <a:latin typeface="Inter" panose="020B0604020202020204" charset="0"/>
                <a:ea typeface="Inter" panose="020B0604020202020204" charset="0"/>
                <a:cs typeface="Times New Roman" panose="02020603050405020304" pitchFamily="18" charset="0"/>
              </a:rPr>
              <a:t>ứng</a:t>
            </a:r>
            <a:r>
              <a:rPr lang="en-US" sz="1400" b="1" kern="100" dirty="0">
                <a:latin typeface="Inter" panose="020B0604020202020204" charset="0"/>
                <a:ea typeface="Inter" panose="020B0604020202020204" charset="0"/>
                <a:cs typeface="Times New Roman" panose="02020603050405020304" pitchFamily="18" charset="0"/>
              </a:rPr>
              <a:t> </a:t>
            </a:r>
            <a:r>
              <a:rPr lang="en-US" sz="1400" b="1" kern="100" dirty="0" err="1">
                <a:latin typeface="Inter" panose="020B0604020202020204" charset="0"/>
                <a:ea typeface="Inter" panose="020B0604020202020204" charset="0"/>
                <a:cs typeface="Times New Roman" panose="02020603050405020304" pitchFamily="18" charset="0"/>
              </a:rPr>
              <a:t>dụng</a:t>
            </a:r>
            <a:r>
              <a:rPr lang="en-US" sz="1400" b="1" kern="100" dirty="0">
                <a:latin typeface="Inter" panose="020B0604020202020204" charset="0"/>
                <a:ea typeface="Inter" panose="020B0604020202020204" charset="0"/>
                <a:cs typeface="Times New Roman" panose="02020603050405020304" pitchFamily="18" charset="0"/>
              </a:rPr>
              <a:t> </a:t>
            </a:r>
          </a:p>
          <a:p>
            <a:pPr marR="0">
              <a:lnSpc>
                <a:spcPct val="107000"/>
              </a:lnSpc>
              <a:spcBef>
                <a:spcPts val="0"/>
              </a:spcBef>
              <a:spcAft>
                <a:spcPts val="800"/>
              </a:spcAft>
              <a:tabLst>
                <a:tab pos="1152525" algn="l"/>
              </a:tabLst>
            </a:pPr>
            <a:r>
              <a:rPr lang="en-US" sz="1400" b="1" kern="100" dirty="0">
                <a:latin typeface="Inter" panose="020B0604020202020204" charset="0"/>
                <a:ea typeface="Inter" panose="020B0604020202020204" charset="0"/>
                <a:cs typeface="Times New Roman" panose="02020603050405020304" pitchFamily="18" charset="0"/>
              </a:rPr>
              <a:t>	</a:t>
            </a:r>
            <a:endParaRPr lang="en-US" sz="1400" b="1" kern="100" dirty="0">
              <a:effectLst/>
              <a:latin typeface="Inter" panose="020B0604020202020204" charset="0"/>
              <a:ea typeface="Inter" panose="020B0604020202020204" charset="0"/>
              <a:cs typeface="Times New Roman" panose="02020603050405020304" pitchFamily="18" charset="0"/>
            </a:endParaRPr>
          </a:p>
        </p:txBody>
      </p:sp>
      <p:pic>
        <p:nvPicPr>
          <p:cNvPr id="7" name="Picture 6" descr="A screenshot of a login screen&#10;&#10;Description automatically generated">
            <a:extLst>
              <a:ext uri="{FF2B5EF4-FFF2-40B4-BE49-F238E27FC236}">
                <a16:creationId xmlns:a16="http://schemas.microsoft.com/office/drawing/2014/main" id="{E8C6F561-3197-00E5-0D6B-101177EE0CE3}"/>
              </a:ext>
            </a:extLst>
          </p:cNvPr>
          <p:cNvPicPr>
            <a:picLocks noChangeAspect="1"/>
          </p:cNvPicPr>
          <p:nvPr/>
        </p:nvPicPr>
        <p:blipFill>
          <a:blip r:embed="rId3"/>
          <a:stretch>
            <a:fillRect/>
          </a:stretch>
        </p:blipFill>
        <p:spPr>
          <a:xfrm>
            <a:off x="4058963" y="2141243"/>
            <a:ext cx="2407521" cy="4295771"/>
          </a:xfrm>
          <a:prstGeom prst="rect">
            <a:avLst/>
          </a:prstGeom>
        </p:spPr>
      </p:pic>
      <p:pic>
        <p:nvPicPr>
          <p:cNvPr id="8" name="Picture 7" descr="A screenshot of a phone login&#10;&#10;Description automatically generated">
            <a:extLst>
              <a:ext uri="{FF2B5EF4-FFF2-40B4-BE49-F238E27FC236}">
                <a16:creationId xmlns:a16="http://schemas.microsoft.com/office/drawing/2014/main" id="{269E024A-D896-CF19-3218-B5C97FB7E34C}"/>
              </a:ext>
            </a:extLst>
          </p:cNvPr>
          <p:cNvPicPr>
            <a:picLocks noChangeAspect="1"/>
          </p:cNvPicPr>
          <p:nvPr/>
        </p:nvPicPr>
        <p:blipFill>
          <a:blip r:embed="rId4"/>
          <a:stretch>
            <a:fillRect/>
          </a:stretch>
        </p:blipFill>
        <p:spPr>
          <a:xfrm>
            <a:off x="6665441" y="2040327"/>
            <a:ext cx="2361009" cy="4396687"/>
          </a:xfrm>
          <a:prstGeom prst="rect">
            <a:avLst/>
          </a:prstGeom>
        </p:spPr>
      </p:pic>
      <p:grpSp>
        <p:nvGrpSpPr>
          <p:cNvPr id="11" name="Group 10">
            <a:extLst>
              <a:ext uri="{FF2B5EF4-FFF2-40B4-BE49-F238E27FC236}">
                <a16:creationId xmlns:a16="http://schemas.microsoft.com/office/drawing/2014/main" id="{E6EDA635-2919-6B15-FF63-2F97EB042AED}"/>
              </a:ext>
            </a:extLst>
          </p:cNvPr>
          <p:cNvGrpSpPr/>
          <p:nvPr/>
        </p:nvGrpSpPr>
        <p:grpSpPr>
          <a:xfrm>
            <a:off x="1207060" y="2447283"/>
            <a:ext cx="2361009" cy="1722027"/>
            <a:chOff x="2111653" y="2674066"/>
            <a:chExt cx="2361009" cy="1722027"/>
          </a:xfrm>
        </p:grpSpPr>
        <p:pic>
          <p:nvPicPr>
            <p:cNvPr id="9" name="Picture 8">
              <a:extLst>
                <a:ext uri="{FF2B5EF4-FFF2-40B4-BE49-F238E27FC236}">
                  <a16:creationId xmlns:a16="http://schemas.microsoft.com/office/drawing/2014/main" id="{F481B38C-6666-63AE-93F0-4C25A198612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4032" y="2674066"/>
              <a:ext cx="1396250" cy="1396250"/>
            </a:xfrm>
            <a:prstGeom prst="rect">
              <a:avLst/>
            </a:prstGeom>
            <a:noFill/>
            <a:ln>
              <a:noFill/>
            </a:ln>
          </p:spPr>
        </p:pic>
        <p:sp>
          <p:nvSpPr>
            <p:cNvPr id="10" name="TextBox 9">
              <a:extLst>
                <a:ext uri="{FF2B5EF4-FFF2-40B4-BE49-F238E27FC236}">
                  <a16:creationId xmlns:a16="http://schemas.microsoft.com/office/drawing/2014/main" id="{82A13D3E-3B3B-E581-33F6-29AC9DBB000E}"/>
                </a:ext>
              </a:extLst>
            </p:cNvPr>
            <p:cNvSpPr txBox="1"/>
            <p:nvPr/>
          </p:nvSpPr>
          <p:spPr>
            <a:xfrm>
              <a:off x="2111653" y="4087867"/>
              <a:ext cx="2361009" cy="308226"/>
            </a:xfrm>
            <a:prstGeom prst="rect">
              <a:avLst/>
            </a:prstGeom>
            <a:noFill/>
          </p:spPr>
          <p:txBody>
            <a:bodyPr wrap="square">
              <a:spAutoFit/>
            </a:bodyPr>
            <a:lstStyle/>
            <a:p>
              <a:pPr marR="0">
                <a:lnSpc>
                  <a:spcPct val="107000"/>
                </a:lnSpc>
                <a:spcBef>
                  <a:spcPts val="0"/>
                </a:spcBef>
                <a:spcAft>
                  <a:spcPts val="800"/>
                </a:spcAft>
                <a:tabLst>
                  <a:tab pos="1152525" algn="l"/>
                </a:tabLst>
              </a:pPr>
              <a:r>
                <a:rPr lang="en-US" sz="1400" kern="100" dirty="0">
                  <a:latin typeface="Inter" panose="020B0604020202020204" charset="0"/>
                  <a:ea typeface="Inter" panose="020B0604020202020204" charset="0"/>
                  <a:cs typeface="Times New Roman" panose="02020603050405020304" pitchFamily="18" charset="0"/>
                </a:rPr>
                <a:t>Logo </a:t>
              </a:r>
              <a:r>
                <a:rPr lang="en-US" sz="1400" kern="100" dirty="0" err="1">
                  <a:latin typeface="Inter" panose="020B0604020202020204" charset="0"/>
                  <a:ea typeface="Inter" panose="020B0604020202020204" charset="0"/>
                  <a:cs typeface="Times New Roman" panose="02020603050405020304" pitchFamily="18" charset="0"/>
                </a:rPr>
                <a:t>phần</a:t>
              </a:r>
              <a:r>
                <a:rPr lang="en-US" sz="1400" kern="100" dirty="0">
                  <a:latin typeface="Inter" panose="020B0604020202020204" charset="0"/>
                  <a:ea typeface="Inter" panose="020B0604020202020204" charset="0"/>
                  <a:cs typeface="Times New Roman" panose="02020603050405020304" pitchFamily="18" charset="0"/>
                </a:rPr>
                <a:t> </a:t>
              </a:r>
              <a:r>
                <a:rPr lang="en-US" sz="1400" kern="100" dirty="0" err="1">
                  <a:latin typeface="Inter" panose="020B0604020202020204" charset="0"/>
                  <a:ea typeface="Inter" panose="020B0604020202020204" charset="0"/>
                  <a:cs typeface="Times New Roman" panose="02020603050405020304" pitchFamily="18" charset="0"/>
                </a:rPr>
                <a:t>mềm</a:t>
              </a:r>
              <a:r>
                <a:rPr lang="en-US" sz="1400" kern="100" dirty="0">
                  <a:latin typeface="Inter" panose="020B0604020202020204" charset="0"/>
                  <a:ea typeface="Inter" panose="020B0604020202020204" charset="0"/>
                  <a:cs typeface="Times New Roman" panose="02020603050405020304" pitchFamily="18" charset="0"/>
                </a:rPr>
                <a:t> </a:t>
              </a:r>
              <a:r>
                <a:rPr lang="en-US" sz="1400" kern="100" dirty="0" err="1">
                  <a:latin typeface="Inter" panose="020B0604020202020204" charset="0"/>
                  <a:ea typeface="Inter" panose="020B0604020202020204" charset="0"/>
                  <a:cs typeface="Times New Roman" panose="02020603050405020304" pitchFamily="18" charset="0"/>
                </a:rPr>
                <a:t>Kodular</a:t>
              </a:r>
              <a:endParaRPr lang="en-US" sz="1400" kern="100" dirty="0">
                <a:effectLst/>
                <a:latin typeface="Inter" panose="020B0604020202020204" charset="0"/>
                <a:ea typeface="Inter" panose="020B0604020202020204"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E971722F-4D0F-D1B7-8C2D-87E3B4823DB4}"/>
              </a:ext>
            </a:extLst>
          </p:cNvPr>
          <p:cNvGrpSpPr/>
          <p:nvPr/>
        </p:nvGrpSpPr>
        <p:grpSpPr>
          <a:xfrm>
            <a:off x="3568069" y="525437"/>
            <a:ext cx="5591043" cy="276999"/>
            <a:chOff x="3685703" y="525437"/>
            <a:chExt cx="5373421" cy="276999"/>
          </a:xfrm>
        </p:grpSpPr>
        <p:sp>
          <p:nvSpPr>
            <p:cNvPr id="13" name="Rectangle 12">
              <a:extLst>
                <a:ext uri="{FF2B5EF4-FFF2-40B4-BE49-F238E27FC236}">
                  <a16:creationId xmlns:a16="http://schemas.microsoft.com/office/drawing/2014/main" id="{9BB281E3-4ED1-4637-27DD-E931EB3F4686}"/>
                </a:ext>
              </a:extLst>
            </p:cNvPr>
            <p:cNvSpPr/>
            <p:nvPr/>
          </p:nvSpPr>
          <p:spPr>
            <a:xfrm>
              <a:off x="4106476" y="525437"/>
              <a:ext cx="4591061" cy="276999"/>
            </a:xfrm>
            <a:prstGeom prst="rect">
              <a:avLst/>
            </a:prstGeom>
          </p:spPr>
          <p:txBody>
            <a:bodyPr wrap="square">
              <a:spAutoFit/>
            </a:bodyPr>
            <a:lstStyle/>
            <a:p>
              <a:pPr defTabSz="609585"/>
              <a:r>
                <a:rPr lang="en-US" sz="1200" dirty="0" err="1">
                  <a:solidFill>
                    <a:srgbClr val="1C6CE2"/>
                  </a:solidFill>
                  <a:latin typeface="Inter" panose="02000503000000020004" pitchFamily="2" charset="0"/>
                  <a:ea typeface="Inter" panose="02000503000000020004" pitchFamily="2" charset="0"/>
                </a:rPr>
                <a:t>Thiết</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kê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va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Xây</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dựng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IoT </a:t>
              </a:r>
              <a:r>
                <a:rPr lang="en-US" sz="1200" dirty="0" err="1">
                  <a:solidFill>
                    <a:srgbClr val="1C6CE2"/>
                  </a:solidFill>
                  <a:latin typeface="Inter" panose="02000503000000020004" pitchFamily="2" charset="0"/>
                  <a:ea typeface="Inter" panose="02000503000000020004" pitchFamily="2" charset="0"/>
                </a:rPr>
                <a:t>cho</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mô</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hình</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nha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minh</a:t>
              </a:r>
              <a:r>
                <a:rPr lang="en-US" sz="1200" dirty="0">
                  <a:solidFill>
                    <a:srgbClr val="1C6CE2"/>
                  </a:solidFill>
                  <a:latin typeface="Inter" panose="02000503000000020004" pitchFamily="2" charset="0"/>
                  <a:ea typeface="Inter" panose="02000503000000020004" pitchFamily="2" charset="0"/>
                </a:rPr>
                <a:t> </a:t>
              </a:r>
              <a:endParaRPr lang="vi-VN" sz="1200" dirty="0">
                <a:solidFill>
                  <a:srgbClr val="1C6CE2"/>
                </a:solidFill>
                <a:latin typeface="Inter" panose="02000503000000020004" pitchFamily="2" charset="0"/>
                <a:ea typeface="Inter" panose="02000503000000020004" pitchFamily="2" charset="0"/>
              </a:endParaRPr>
            </a:p>
          </p:txBody>
        </p:sp>
        <p:cxnSp>
          <p:nvCxnSpPr>
            <p:cNvPr id="14" name="Straight Connector 13">
              <a:extLst>
                <a:ext uri="{FF2B5EF4-FFF2-40B4-BE49-F238E27FC236}">
                  <a16:creationId xmlns:a16="http://schemas.microsoft.com/office/drawing/2014/main" id="{4460606D-793B-CAAD-120B-966FBBA43D90}"/>
                </a:ext>
              </a:extLst>
            </p:cNvPr>
            <p:cNvCxnSpPr/>
            <p:nvPr/>
          </p:nvCxnSpPr>
          <p:spPr>
            <a:xfrm>
              <a:off x="3685703" y="676052"/>
              <a:ext cx="348615" cy="0"/>
            </a:xfrm>
            <a:prstGeom prst="line">
              <a:avLst/>
            </a:prstGeom>
            <a:noFill/>
            <a:ln w="19050" cap="flat" cmpd="sng" algn="ctr">
              <a:solidFill>
                <a:srgbClr val="1C6CE2"/>
              </a:solidFill>
              <a:prstDash val="solid"/>
              <a:miter lim="800000"/>
            </a:ln>
            <a:effectLst/>
          </p:spPr>
        </p:cxnSp>
        <p:cxnSp>
          <p:nvCxnSpPr>
            <p:cNvPr id="15" name="Straight Connector 14">
              <a:extLst>
                <a:ext uri="{FF2B5EF4-FFF2-40B4-BE49-F238E27FC236}">
                  <a16:creationId xmlns:a16="http://schemas.microsoft.com/office/drawing/2014/main" id="{011E97BB-C372-E670-590A-FB4A927E642E}"/>
                </a:ext>
              </a:extLst>
            </p:cNvPr>
            <p:cNvCxnSpPr/>
            <p:nvPr/>
          </p:nvCxnSpPr>
          <p:spPr>
            <a:xfrm>
              <a:off x="8710509" y="667537"/>
              <a:ext cx="348615" cy="0"/>
            </a:xfrm>
            <a:prstGeom prst="line">
              <a:avLst/>
            </a:prstGeom>
            <a:noFill/>
            <a:ln w="19050" cap="flat" cmpd="sng" algn="ctr">
              <a:solidFill>
                <a:srgbClr val="1C6CE2"/>
              </a:solidFill>
              <a:prstDash val="solid"/>
              <a:miter lim="800000"/>
            </a:ln>
            <a:effectLst/>
          </p:spPr>
        </p:cxnSp>
      </p:grpSp>
      <p:sp>
        <p:nvSpPr>
          <p:cNvPr id="16" name="TextBox 15">
            <a:extLst>
              <a:ext uri="{FF2B5EF4-FFF2-40B4-BE49-F238E27FC236}">
                <a16:creationId xmlns:a16="http://schemas.microsoft.com/office/drawing/2014/main" id="{28441B0A-730B-564F-EE5E-8BF6D1907EA7}"/>
              </a:ext>
            </a:extLst>
          </p:cNvPr>
          <p:cNvSpPr txBox="1"/>
          <p:nvPr/>
        </p:nvSpPr>
        <p:spPr>
          <a:xfrm>
            <a:off x="11332264" y="809752"/>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luận</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va</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hướng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phát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triển</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đê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tài</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17" name="Slide Number Placeholder 16">
            <a:extLst>
              <a:ext uri="{FF2B5EF4-FFF2-40B4-BE49-F238E27FC236}">
                <a16:creationId xmlns:a16="http://schemas.microsoft.com/office/drawing/2014/main" id="{13AE559E-3B38-8386-B175-8DA4FDA6E0B2}"/>
              </a:ext>
            </a:extLst>
          </p:cNvPr>
          <p:cNvSpPr>
            <a:spLocks noGrp="1"/>
          </p:cNvSpPr>
          <p:nvPr>
            <p:ph type="sldNum" sz="quarter" idx="12"/>
          </p:nvPr>
        </p:nvSpPr>
        <p:spPr/>
        <p:txBody>
          <a:bodyPr/>
          <a:lstStyle/>
          <a:p>
            <a:fld id="{D18AF758-4F3A-4E68-8B72-E397C7CD287C}" type="slidenum">
              <a:rPr lang="en-US" smtClean="0"/>
              <a:t>11</a:t>
            </a:fld>
            <a:endParaRPr lang="en-US"/>
          </a:p>
        </p:txBody>
      </p:sp>
      <p:pic>
        <p:nvPicPr>
          <p:cNvPr id="18" name="Picture 17">
            <a:extLst>
              <a:ext uri="{FF2B5EF4-FFF2-40B4-BE49-F238E27FC236}">
                <a16:creationId xmlns:a16="http://schemas.microsoft.com/office/drawing/2014/main" id="{85EF3445-9421-5349-D940-A48C879F32FB}"/>
              </a:ext>
            </a:extLst>
          </p:cNvPr>
          <p:cNvPicPr>
            <a:picLocks noChangeAspect="1"/>
          </p:cNvPicPr>
          <p:nvPr/>
        </p:nvPicPr>
        <p:blipFill rotWithShape="1">
          <a:blip r:embed="rId6"/>
          <a:srcRect b="16186"/>
          <a:stretch/>
        </p:blipFill>
        <p:spPr>
          <a:xfrm>
            <a:off x="9446100" y="2068127"/>
            <a:ext cx="2167953" cy="4037856"/>
          </a:xfrm>
          <a:prstGeom prst="rect">
            <a:avLst/>
          </a:prstGeom>
        </p:spPr>
      </p:pic>
    </p:spTree>
    <p:extLst>
      <p:ext uri="{BB962C8B-B14F-4D97-AF65-F5344CB8AC3E}">
        <p14:creationId xmlns:p14="http://schemas.microsoft.com/office/powerpoint/2010/main" val="297542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Vong Tron Big">
            <a:extLst>
              <a:ext uri="{FF2B5EF4-FFF2-40B4-BE49-F238E27FC236}">
                <a16:creationId xmlns:a16="http://schemas.microsoft.com/office/drawing/2014/main" id="{E23BCAD8-6D87-024D-D832-B99451D584E1}"/>
              </a:ext>
            </a:extLst>
          </p:cNvPr>
          <p:cNvSpPr/>
          <p:nvPr/>
        </p:nvSpPr>
        <p:spPr>
          <a:xfrm rot="2700000">
            <a:off x="-3551957" y="-1566956"/>
            <a:ext cx="2881922" cy="2881922"/>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7" name="Vong Tron Medium">
            <a:extLst>
              <a:ext uri="{FF2B5EF4-FFF2-40B4-BE49-F238E27FC236}">
                <a16:creationId xmlns:a16="http://schemas.microsoft.com/office/drawing/2014/main" id="{F547488E-30C4-E84E-1F56-821A8F7268F8}"/>
              </a:ext>
            </a:extLst>
          </p:cNvPr>
          <p:cNvSpPr/>
          <p:nvPr/>
        </p:nvSpPr>
        <p:spPr>
          <a:xfrm>
            <a:off x="12577356" y="-1758219"/>
            <a:ext cx="2447049" cy="2447049"/>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8" name="Vong Tron Small">
            <a:extLst>
              <a:ext uri="{FF2B5EF4-FFF2-40B4-BE49-F238E27FC236}">
                <a16:creationId xmlns:a16="http://schemas.microsoft.com/office/drawing/2014/main" id="{82C68201-5E0F-8B77-8B57-67D96DDE99B9}"/>
              </a:ext>
            </a:extLst>
          </p:cNvPr>
          <p:cNvSpPr/>
          <p:nvPr/>
        </p:nvSpPr>
        <p:spPr>
          <a:xfrm>
            <a:off x="7207235" y="7012974"/>
            <a:ext cx="1773936" cy="177393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2" name="Oval 101">
            <a:extLst>
              <a:ext uri="{FF2B5EF4-FFF2-40B4-BE49-F238E27FC236}">
                <a16:creationId xmlns:a16="http://schemas.microsoft.com/office/drawing/2014/main" id="{7FB7915A-9920-9FDE-A356-3A8B68C5FF91}"/>
              </a:ext>
            </a:extLst>
          </p:cNvPr>
          <p:cNvSpPr/>
          <p:nvPr/>
        </p:nvSpPr>
        <p:spPr>
          <a:xfrm>
            <a:off x="12510022" y="5621343"/>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3" name="Oval 102">
            <a:extLst>
              <a:ext uri="{FF2B5EF4-FFF2-40B4-BE49-F238E27FC236}">
                <a16:creationId xmlns:a16="http://schemas.microsoft.com/office/drawing/2014/main" id="{AA55B26B-8B7C-9B11-4DCF-EC92249E3BD8}"/>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5" name="Oval 94">
            <a:extLst>
              <a:ext uri="{FF2B5EF4-FFF2-40B4-BE49-F238E27FC236}">
                <a16:creationId xmlns:a16="http://schemas.microsoft.com/office/drawing/2014/main" id="{4831A3EF-232E-A5DC-39B3-E22AF67BC487}"/>
              </a:ext>
            </a:extLst>
          </p:cNvPr>
          <p:cNvSpPr/>
          <p:nvPr/>
        </p:nvSpPr>
        <p:spPr>
          <a:xfrm>
            <a:off x="12513942" y="1900996"/>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8" name="Oval 97">
            <a:extLst>
              <a:ext uri="{FF2B5EF4-FFF2-40B4-BE49-F238E27FC236}">
                <a16:creationId xmlns:a16="http://schemas.microsoft.com/office/drawing/2014/main" id="{B0852846-F1E8-D772-F075-6A1BD56D6FFF}"/>
              </a:ext>
            </a:extLst>
          </p:cNvPr>
          <p:cNvSpPr/>
          <p:nvPr/>
        </p:nvSpPr>
        <p:spPr>
          <a:xfrm>
            <a:off x="159385" y="-103151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0" name="Oval 99">
            <a:extLst>
              <a:ext uri="{FF2B5EF4-FFF2-40B4-BE49-F238E27FC236}">
                <a16:creationId xmlns:a16="http://schemas.microsoft.com/office/drawing/2014/main" id="{A30E77AF-CEB7-9535-04B4-D8C4831C6922}"/>
              </a:ext>
            </a:extLst>
          </p:cNvPr>
          <p:cNvSpPr/>
          <p:nvPr/>
        </p:nvSpPr>
        <p:spPr>
          <a:xfrm>
            <a:off x="12407480" y="3155408"/>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3" name="Rectangle: Rounded Corners 60">
            <a:extLst>
              <a:ext uri="{FF2B5EF4-FFF2-40B4-BE49-F238E27FC236}">
                <a16:creationId xmlns:a16="http://schemas.microsoft.com/office/drawing/2014/main" id="{4450100A-25DD-6BA2-C89B-B00611359AF8}"/>
              </a:ext>
            </a:extLst>
          </p:cNvPr>
          <p:cNvSpPr/>
          <p:nvPr/>
        </p:nvSpPr>
        <p:spPr>
          <a:xfrm>
            <a:off x="0" y="7449"/>
            <a:ext cx="12192000" cy="6858000"/>
          </a:xfrm>
          <a:prstGeom prst="round2SameRect">
            <a:avLst>
              <a:gd name="adj1" fmla="val 0"/>
              <a:gd name="adj2" fmla="val 0"/>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80" name="TextBox 79">
            <a:extLst>
              <a:ext uri="{FF2B5EF4-FFF2-40B4-BE49-F238E27FC236}">
                <a16:creationId xmlns:a16="http://schemas.microsoft.com/office/drawing/2014/main" id="{177FCDAA-D298-6EA6-64D9-D93E19C9782B}"/>
              </a:ext>
            </a:extLst>
          </p:cNvPr>
          <p:cNvSpPr txBox="1"/>
          <p:nvPr/>
        </p:nvSpPr>
        <p:spPr>
          <a:xfrm>
            <a:off x="-12436552" y="826841"/>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Thiết</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kê</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v</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à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Xây</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dựng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ứng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dụng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cho</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người</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dùng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112" name="Tittle">
            <a:extLst>
              <a:ext uri="{FF2B5EF4-FFF2-40B4-BE49-F238E27FC236}">
                <a16:creationId xmlns:a16="http://schemas.microsoft.com/office/drawing/2014/main" id="{F8F47BBA-69F1-0F70-A38B-B6745265D5D8}"/>
              </a:ext>
            </a:extLst>
          </p:cNvPr>
          <p:cNvSpPr txBox="1"/>
          <p:nvPr/>
        </p:nvSpPr>
        <p:spPr>
          <a:xfrm>
            <a:off x="1272988" y="7009398"/>
            <a:ext cx="9592236"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Xin trân trọng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cảm ơn</a:t>
            </a:r>
          </a:p>
        </p:txBody>
      </p:sp>
      <p:sp>
        <p:nvSpPr>
          <p:cNvPr id="113" name="Info">
            <a:extLst>
              <a:ext uri="{FF2B5EF4-FFF2-40B4-BE49-F238E27FC236}">
                <a16:creationId xmlns:a16="http://schemas.microsoft.com/office/drawing/2014/main" id="{393AAC6B-A55D-F7F3-C957-E3E56DB2E0FD}"/>
              </a:ext>
            </a:extLst>
          </p:cNvPr>
          <p:cNvSpPr txBox="1"/>
          <p:nvPr/>
        </p:nvSpPr>
        <p:spPr>
          <a:xfrm>
            <a:off x="3937403" y="9181664"/>
            <a:ext cx="431720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Sinh </a:t>
            </a:r>
            <a:r>
              <a:rPr lang="en-US" dirty="0" err="1">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viên</a:t>
            </a:r>
            <a:r>
              <a:rPr lang="en-US" dirty="0">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thực</a:t>
            </a:r>
            <a:r>
              <a:rPr lang="en-US" dirty="0">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hiện</a:t>
            </a:r>
            <a:r>
              <a:rPr kumimoji="0" lang="vi-VN" sz="1800" b="0" i="0" u="none" strike="noStrike" kern="1200" cap="none" spc="0" normalizeH="0" baseline="0" noProof="0" dirty="0">
                <a:ln>
                  <a:noFill/>
                </a:ln>
                <a:solidFill>
                  <a:prstClr val="white"/>
                </a:solidFill>
                <a:effectLst>
                  <a:outerShdw blurRad="38100" dist="38100" dir="2700000" algn="tl">
                    <a:srgbClr val="000000">
                      <a:alpha val="30000"/>
                    </a:srgbClr>
                  </a:outerShdw>
                </a:effectLst>
                <a:uLnTx/>
                <a:uFillTx/>
                <a:latin typeface="Inter SemiBold" panose="02000503000000020004" pitchFamily="2" charset="0"/>
                <a:ea typeface="Inter SemiBold" panose="02000503000000020004" pitchFamily="2" charset="0"/>
                <a:cs typeface="+mn-cs"/>
              </a:rPr>
              <a:t>: </a:t>
            </a:r>
            <a:r>
              <a:rPr lang="en-US" dirty="0">
                <a:solidFill>
                  <a:prstClr val="white"/>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Nguyễn </a:t>
            </a:r>
            <a:r>
              <a:rPr lang="en-US" dirty="0" err="1">
                <a:solidFill>
                  <a:prstClr val="white"/>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Hải</a:t>
            </a:r>
            <a:r>
              <a:rPr lang="en-US" dirty="0">
                <a:solidFill>
                  <a:prstClr val="white"/>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 Nam</a:t>
            </a:r>
            <a:endParaRPr kumimoji="0" lang="en-US" sz="1800" b="0" i="0" u="none" strike="noStrike" kern="1200" cap="none" spc="0" normalizeH="0" baseline="0" noProof="0" dirty="0">
              <a:ln>
                <a:noFill/>
              </a:ln>
              <a:solidFill>
                <a:prstClr val="white"/>
              </a:solidFill>
              <a:effectLst>
                <a:outerShdw blurRad="38100" dist="38100" dir="2700000" algn="tl">
                  <a:srgbClr val="000000">
                    <a:alpha val="30000"/>
                  </a:srgbClr>
                </a:outerShdw>
              </a:effectLst>
              <a:uLnTx/>
              <a:uFillTx/>
              <a:latin typeface="Inter ExtraBold" panose="02000503000000020004" pitchFamily="2" charset="0"/>
              <a:ea typeface="Inter ExtraBold" panose="02000503000000020004" pitchFamily="2" charset="0"/>
              <a:cs typeface="+mn-cs"/>
            </a:endParaRPr>
          </a:p>
        </p:txBody>
      </p:sp>
      <p:pic>
        <p:nvPicPr>
          <p:cNvPr id="4" name="Picture 6">
            <a:extLst>
              <a:ext uri="{FF2B5EF4-FFF2-40B4-BE49-F238E27FC236}">
                <a16:creationId xmlns:a16="http://schemas.microsoft.com/office/drawing/2014/main" id="{F7F9DE49-A94A-BED5-3049-FAE65A916BE0}"/>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2139" t="6101" r="12136" b="11614"/>
          <a:stretch/>
        </p:blipFill>
        <p:spPr bwMode="auto">
          <a:xfrm>
            <a:off x="11295489" y="96141"/>
            <a:ext cx="745847" cy="8104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88B074-83F9-64E0-1645-350013834986}"/>
              </a:ext>
            </a:extLst>
          </p:cNvPr>
          <p:cNvSpPr txBox="1"/>
          <p:nvPr/>
        </p:nvSpPr>
        <p:spPr>
          <a:xfrm>
            <a:off x="600160" y="907249"/>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luận</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va</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hướng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phát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triển</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đê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tài</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7" name="TextBox 6">
            <a:extLst>
              <a:ext uri="{FF2B5EF4-FFF2-40B4-BE49-F238E27FC236}">
                <a16:creationId xmlns:a16="http://schemas.microsoft.com/office/drawing/2014/main" id="{82EE9CAC-221F-B17B-626A-219E7E815205}"/>
              </a:ext>
            </a:extLst>
          </p:cNvPr>
          <p:cNvSpPr txBox="1"/>
          <p:nvPr/>
        </p:nvSpPr>
        <p:spPr>
          <a:xfrm>
            <a:off x="1015838" y="1638509"/>
            <a:ext cx="9425286" cy="1465658"/>
          </a:xfrm>
          <a:prstGeom prst="rect">
            <a:avLst/>
          </a:prstGeom>
          <a:noFill/>
        </p:spPr>
        <p:txBody>
          <a:bodyPr wrap="square">
            <a:spAutoFit/>
          </a:bodyPr>
          <a:lstStyle/>
          <a:p>
            <a:pPr algn="just">
              <a:lnSpc>
                <a:spcPct val="130000"/>
              </a:lnSpc>
              <a:defRPr/>
            </a:pPr>
            <a:r>
              <a:rPr kumimoji="0" lang="en-US" sz="1400" b="1" i="0" u="none" strike="noStrike" kern="100" cap="none" spc="0" normalizeH="0" baseline="0" noProof="0" dirty="0" err="1">
                <a:ln>
                  <a:noFill/>
                </a:ln>
                <a:solidFill>
                  <a:schemeClr val="tx1">
                    <a:lumMod val="95000"/>
                    <a:lumOff val="5000"/>
                  </a:schemeClr>
                </a:solidFill>
                <a:uLnTx/>
                <a:uFillTx/>
                <a:latin typeface="Inter" panose="020B0604020202020204" charset="0"/>
                <a:ea typeface="Inter" panose="020B0604020202020204" charset="0"/>
                <a:cs typeface="Times New Roman" panose="02020603050405020304" pitchFamily="18" charset="0"/>
              </a:rPr>
              <a:t>Kết</a:t>
            </a:r>
            <a:r>
              <a:rPr kumimoji="0" lang="en-US" sz="1400" b="1" i="0" u="none" strike="noStrike" kern="100" cap="none" spc="0" normalizeH="0" baseline="0" noProof="0" dirty="0">
                <a:ln>
                  <a:noFill/>
                </a:ln>
                <a:solidFill>
                  <a:schemeClr val="tx1">
                    <a:lumMod val="95000"/>
                    <a:lumOff val="5000"/>
                  </a:schemeClr>
                </a:solidFill>
                <a:uLnTx/>
                <a:uFillTx/>
                <a:latin typeface="Inter" panose="020B0604020202020204" charset="0"/>
                <a:ea typeface="Inter" panose="020B0604020202020204" charset="0"/>
                <a:cs typeface="Times New Roman" panose="02020603050405020304" pitchFamily="18" charset="0"/>
              </a:rPr>
              <a:t> </a:t>
            </a:r>
            <a:r>
              <a:rPr kumimoji="0" lang="en-US" sz="1400" b="1" i="0" u="none" strike="noStrike" kern="100" cap="none" spc="0" normalizeH="0" baseline="0" noProof="0" dirty="0" err="1">
                <a:ln>
                  <a:noFill/>
                </a:ln>
                <a:solidFill>
                  <a:schemeClr val="tx1">
                    <a:lumMod val="95000"/>
                    <a:lumOff val="5000"/>
                  </a:schemeClr>
                </a:solidFill>
                <a:uLnTx/>
                <a:uFillTx/>
                <a:latin typeface="Inter" panose="020B0604020202020204" charset="0"/>
                <a:ea typeface="Inter" panose="020B0604020202020204" charset="0"/>
                <a:cs typeface="Times New Roman" panose="02020603050405020304" pitchFamily="18" charset="0"/>
              </a:rPr>
              <a:t>qu</a:t>
            </a:r>
            <a:r>
              <a:rPr lang="en-US" sz="1400" b="1"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ả:</a:t>
            </a:r>
          </a:p>
          <a:p>
            <a:pPr marL="742950" lvl="1" indent="-285750" algn="just">
              <a:lnSpc>
                <a:spcPct val="130000"/>
              </a:lnSpc>
              <a:buFont typeface="Wingdings" panose="05000000000000000000" pitchFamily="2" charset="2"/>
              <a:buChar char="ü"/>
              <a:defRPr/>
            </a:pP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Xây</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dựng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thành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công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mô</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hình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nha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ở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theo</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ti</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lê</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1/50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va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hê</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thống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IoT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trong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nha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thông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minh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p>
          <a:p>
            <a:pPr marL="742950" lvl="1" indent="-285750" algn="just">
              <a:lnSpc>
                <a:spcPct val="130000"/>
              </a:lnSpc>
              <a:buFont typeface="Wingdings" panose="05000000000000000000" pitchFamily="2" charset="2"/>
              <a:buChar char="ü"/>
              <a:defRPr/>
            </a:pP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Nắm</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được</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quy</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trình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thiết</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kê</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va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cách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hoạt</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động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một</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hê</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thống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IoT</a:t>
            </a:r>
          </a:p>
          <a:p>
            <a:pPr marL="742950" lvl="1" indent="-285750" algn="just">
              <a:lnSpc>
                <a:spcPct val="130000"/>
              </a:lnSpc>
              <a:buFont typeface="Wingdings" panose="05000000000000000000" pitchFamily="2" charset="2"/>
              <a:buChar char="ü"/>
              <a:defRPr/>
            </a:pP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Chức</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năng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của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từng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hê</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thống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hoạt</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động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ổn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định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va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đảm</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bảo</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hiệu</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suất</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a:t>
            </a:r>
          </a:p>
          <a:p>
            <a:pPr algn="just">
              <a:lnSpc>
                <a:spcPct val="130000"/>
              </a:lnSpc>
              <a:defRPr/>
            </a:pPr>
            <a:endParaRPr kumimoji="0" lang="en-US" sz="140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endParaRPr>
          </a:p>
        </p:txBody>
      </p:sp>
      <p:sp>
        <p:nvSpPr>
          <p:cNvPr id="8" name="TextBox 7">
            <a:extLst>
              <a:ext uri="{FF2B5EF4-FFF2-40B4-BE49-F238E27FC236}">
                <a16:creationId xmlns:a16="http://schemas.microsoft.com/office/drawing/2014/main" id="{33A14F27-A8D9-D200-D86C-669EB4A67171}"/>
              </a:ext>
            </a:extLst>
          </p:cNvPr>
          <p:cNvSpPr txBox="1"/>
          <p:nvPr/>
        </p:nvSpPr>
        <p:spPr>
          <a:xfrm>
            <a:off x="1015838" y="2897654"/>
            <a:ext cx="10890892" cy="1745734"/>
          </a:xfrm>
          <a:prstGeom prst="rect">
            <a:avLst/>
          </a:prstGeom>
          <a:noFill/>
        </p:spPr>
        <p:txBody>
          <a:bodyPr wrap="square">
            <a:spAutoFit/>
          </a:bodyPr>
          <a:lstStyle/>
          <a:p>
            <a:pPr algn="just">
              <a:lnSpc>
                <a:spcPct val="130000"/>
              </a:lnSpc>
              <a:defRPr/>
            </a:pPr>
            <a:r>
              <a:rPr lang="en-US" sz="1400" b="1"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Hạn</a:t>
            </a:r>
            <a:r>
              <a:rPr lang="en-US" sz="1400" b="1"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b="1"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chê</a:t>
            </a:r>
            <a:r>
              <a:rPr lang="en-US" sz="1400" b="1"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a:t>
            </a:r>
          </a:p>
          <a:p>
            <a:pPr marL="742950" lvl="1" indent="-285750" algn="just">
              <a:lnSpc>
                <a:spcPct val="130000"/>
              </a:lnSpc>
              <a:buFont typeface="Inter" panose="020B0604020202020204" charset="0"/>
              <a:buChar char="×"/>
              <a:defRPr/>
            </a:pP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Cấu</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hình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cho</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vi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điều</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khiển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phức</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tập</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nên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các</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thiết</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bị có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thê</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bị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ảnh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hưởng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bởi</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xung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clock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dẫn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đến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sai</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sô</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trong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dư</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liệu</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a:t>
            </a:r>
          </a:p>
          <a:p>
            <a:pPr marL="742950" lvl="1" indent="-285750" algn="just">
              <a:lnSpc>
                <a:spcPct val="130000"/>
              </a:lnSpc>
              <a:buFont typeface="Inter" panose="020B0604020202020204" charset="0"/>
              <a:buChar char="×"/>
              <a:defRPr/>
            </a:pP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Dư</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liệu</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của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hê</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thống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chưa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được</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tối</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ưu</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hóa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hoàn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toàn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vê</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bảo</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mật</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dư</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liệu</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a:t>
            </a:r>
          </a:p>
          <a:p>
            <a:pPr marL="742950" lvl="1" indent="-285750" algn="just">
              <a:lnSpc>
                <a:spcPct val="130000"/>
              </a:lnSpc>
              <a:buFont typeface="Inter" panose="020B0604020202020204" charset="0"/>
              <a:buChar char="×"/>
              <a:defRPr/>
            </a:pP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Ứng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dụng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chỉ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tương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thích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với</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hê</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điều</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hành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Android.</a:t>
            </a:r>
          </a:p>
          <a:p>
            <a:pPr algn="just">
              <a:lnSpc>
                <a:spcPct val="130000"/>
              </a:lnSpc>
              <a:defRPr/>
            </a:pPr>
            <a:endPar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endParaRPr>
          </a:p>
          <a:p>
            <a:pPr algn="just">
              <a:lnSpc>
                <a:spcPct val="130000"/>
              </a:lnSpc>
              <a:defRPr/>
            </a:pPr>
            <a:endParaRPr kumimoji="0" lang="en-US" sz="140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endParaRPr>
          </a:p>
        </p:txBody>
      </p:sp>
      <p:sp>
        <p:nvSpPr>
          <p:cNvPr id="9" name="TextBox 8">
            <a:extLst>
              <a:ext uri="{FF2B5EF4-FFF2-40B4-BE49-F238E27FC236}">
                <a16:creationId xmlns:a16="http://schemas.microsoft.com/office/drawing/2014/main" id="{D36B9E59-4D36-0544-ABC7-7839A91AB058}"/>
              </a:ext>
            </a:extLst>
          </p:cNvPr>
          <p:cNvSpPr txBox="1"/>
          <p:nvPr/>
        </p:nvSpPr>
        <p:spPr>
          <a:xfrm>
            <a:off x="1015838" y="4405777"/>
            <a:ext cx="9425286" cy="2585964"/>
          </a:xfrm>
          <a:prstGeom prst="rect">
            <a:avLst/>
          </a:prstGeom>
          <a:noFill/>
        </p:spPr>
        <p:txBody>
          <a:bodyPr wrap="square">
            <a:spAutoFit/>
          </a:bodyPr>
          <a:lstStyle/>
          <a:p>
            <a:pPr algn="just">
              <a:lnSpc>
                <a:spcPct val="130000"/>
              </a:lnSpc>
              <a:defRPr/>
            </a:pPr>
            <a:r>
              <a:rPr lang="en-US" sz="1400" b="1"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Các</a:t>
            </a:r>
            <a:r>
              <a:rPr lang="en-US" sz="1400" b="1"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b="1"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hướng</a:t>
            </a:r>
            <a:r>
              <a:rPr lang="en-US" sz="1400" b="1"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b="1"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phát</a:t>
            </a:r>
            <a:r>
              <a:rPr lang="en-US" sz="1400" b="1"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b="1"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triển</a:t>
            </a:r>
            <a:r>
              <a:rPr lang="en-US" sz="1400" b="1"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b="1"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trong</a:t>
            </a:r>
            <a:r>
              <a:rPr lang="en-US" sz="1400" b="1"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b="1"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tương</a:t>
            </a:r>
            <a:r>
              <a:rPr lang="en-US" sz="1400" b="1"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b="1"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lai</a:t>
            </a:r>
            <a:r>
              <a:rPr lang="en-US" sz="1400" b="1"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a:t>
            </a:r>
          </a:p>
          <a:p>
            <a:pPr marL="742950" lvl="1" indent="-285750" algn="just">
              <a:lnSpc>
                <a:spcPct val="130000"/>
              </a:lnSpc>
              <a:buFont typeface="Wingdings" panose="05000000000000000000" pitchFamily="2" charset="2"/>
              <a:buChar char="q"/>
              <a:defRPr/>
            </a:pP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Tích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hợp</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thêm</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nhiều</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các</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thiết</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bị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thông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minh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tăng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sư</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tiện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ích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cho</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người</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dùng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p>
          <a:p>
            <a:pPr marL="742950" lvl="1" indent="-285750" algn="just">
              <a:lnSpc>
                <a:spcPct val="130000"/>
              </a:lnSpc>
              <a:buFont typeface="Wingdings" panose="05000000000000000000" pitchFamily="2" charset="2"/>
              <a:buChar char="q"/>
              <a:defRPr/>
            </a:pP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Tích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hợp</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thêm</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trí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tuê</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nhân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tạo</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(AI)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nhằm</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cung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cấp</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trải</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nghiệm</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người</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dùng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tốt</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hơn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va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tối</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ưu</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hóa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quản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ly</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ngôi</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nha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thông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minh</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a:t>
            </a:r>
          </a:p>
          <a:p>
            <a:pPr marL="742950" lvl="1" indent="-285750" algn="just">
              <a:lnSpc>
                <a:spcPct val="130000"/>
              </a:lnSpc>
              <a:buFont typeface="Wingdings" panose="05000000000000000000" pitchFamily="2" charset="2"/>
              <a:buChar char="q"/>
              <a:defRPr/>
            </a:pP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Nâng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cấp</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bảo</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mật</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cho</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dư</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liệu</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hê</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thống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a:t>
            </a:r>
          </a:p>
          <a:p>
            <a:pPr marL="742950" lvl="1" indent="-285750" algn="just">
              <a:lnSpc>
                <a:spcPct val="130000"/>
              </a:lnSpc>
              <a:buFont typeface="Wingdings" panose="05000000000000000000" pitchFamily="2" charset="2"/>
              <a:buChar char="q"/>
              <a:defRPr/>
            </a:pP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Phát</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triển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ứng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dụng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đa</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nền</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tảng</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a:t>
            </a:r>
            <a:r>
              <a:rPr lang="en-US" sz="1400" kern="100" dirty="0" err="1">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như</a:t>
            </a:r>
            <a:r>
              <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rPr>
              <a:t> IOS, web,…</a:t>
            </a:r>
          </a:p>
          <a:p>
            <a:pPr marL="285750" indent="-285750" algn="just">
              <a:lnSpc>
                <a:spcPct val="130000"/>
              </a:lnSpc>
              <a:buFont typeface="Wingdings" panose="05000000000000000000" pitchFamily="2" charset="2"/>
              <a:buChar char="q"/>
              <a:defRPr/>
            </a:pPr>
            <a:endPar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endParaRPr>
          </a:p>
          <a:p>
            <a:pPr algn="just">
              <a:lnSpc>
                <a:spcPct val="130000"/>
              </a:lnSpc>
              <a:defRPr/>
            </a:pPr>
            <a:endParaRPr lang="en-US" sz="1400" kern="100" dirty="0">
              <a:solidFill>
                <a:schemeClr val="tx1">
                  <a:lumMod val="95000"/>
                  <a:lumOff val="5000"/>
                </a:schemeClr>
              </a:solidFill>
              <a:latin typeface="Inter" panose="020B0604020202020204" charset="0"/>
              <a:ea typeface="Inter" panose="020B0604020202020204" charset="0"/>
              <a:cs typeface="Times New Roman" panose="02020603050405020304" pitchFamily="18" charset="0"/>
            </a:endParaRPr>
          </a:p>
          <a:p>
            <a:pPr algn="just">
              <a:lnSpc>
                <a:spcPct val="130000"/>
              </a:lnSpc>
              <a:defRPr/>
            </a:pPr>
            <a:endParaRPr kumimoji="0" lang="en-US" sz="1400" i="0" u="none" strike="noStrike" kern="1200" cap="none" spc="0" normalizeH="0" baseline="0" noProof="0" dirty="0">
              <a:ln>
                <a:noFill/>
              </a:ln>
              <a:solidFill>
                <a:schemeClr val="tx1">
                  <a:lumMod val="95000"/>
                  <a:lumOff val="5000"/>
                </a:schemeClr>
              </a:solidFill>
              <a:effectLst/>
              <a:uLnTx/>
              <a:uFillTx/>
              <a:latin typeface="Inter" panose="020B0604020202020204" charset="0"/>
              <a:ea typeface="Inter" panose="020B0604020202020204" charset="0"/>
            </a:endParaRPr>
          </a:p>
        </p:txBody>
      </p:sp>
      <p:grpSp>
        <p:nvGrpSpPr>
          <p:cNvPr id="2" name="Group 1">
            <a:extLst>
              <a:ext uri="{FF2B5EF4-FFF2-40B4-BE49-F238E27FC236}">
                <a16:creationId xmlns:a16="http://schemas.microsoft.com/office/drawing/2014/main" id="{A6C14EBA-186B-579B-F116-7497FD89AE06}"/>
              </a:ext>
            </a:extLst>
          </p:cNvPr>
          <p:cNvGrpSpPr/>
          <p:nvPr/>
        </p:nvGrpSpPr>
        <p:grpSpPr>
          <a:xfrm>
            <a:off x="3568069" y="525437"/>
            <a:ext cx="5591043" cy="276999"/>
            <a:chOff x="3685703" y="525437"/>
            <a:chExt cx="5373421" cy="276999"/>
          </a:xfrm>
        </p:grpSpPr>
        <p:sp>
          <p:nvSpPr>
            <p:cNvPr id="6" name="Rectangle 5">
              <a:extLst>
                <a:ext uri="{FF2B5EF4-FFF2-40B4-BE49-F238E27FC236}">
                  <a16:creationId xmlns:a16="http://schemas.microsoft.com/office/drawing/2014/main" id="{AD1DF676-1807-EB7E-2294-CB9A8F274256}"/>
                </a:ext>
              </a:extLst>
            </p:cNvPr>
            <p:cNvSpPr/>
            <p:nvPr/>
          </p:nvSpPr>
          <p:spPr>
            <a:xfrm>
              <a:off x="4106476" y="525437"/>
              <a:ext cx="4591061" cy="276999"/>
            </a:xfrm>
            <a:prstGeom prst="rect">
              <a:avLst/>
            </a:prstGeom>
          </p:spPr>
          <p:txBody>
            <a:bodyPr wrap="square">
              <a:spAutoFit/>
            </a:bodyPr>
            <a:lstStyle/>
            <a:p>
              <a:pPr defTabSz="609585"/>
              <a:r>
                <a:rPr lang="en-US" sz="1200" dirty="0" err="1">
                  <a:solidFill>
                    <a:srgbClr val="1C6CE2"/>
                  </a:solidFill>
                  <a:latin typeface="Inter" panose="02000503000000020004" pitchFamily="2" charset="0"/>
                  <a:ea typeface="Inter" panose="02000503000000020004" pitchFamily="2" charset="0"/>
                </a:rPr>
                <a:t>Thiết</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kê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va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Xây</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dựng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IoT </a:t>
              </a:r>
              <a:r>
                <a:rPr lang="en-US" sz="1200" dirty="0" err="1">
                  <a:solidFill>
                    <a:srgbClr val="1C6CE2"/>
                  </a:solidFill>
                  <a:latin typeface="Inter" panose="02000503000000020004" pitchFamily="2" charset="0"/>
                  <a:ea typeface="Inter" panose="02000503000000020004" pitchFamily="2" charset="0"/>
                </a:rPr>
                <a:t>cho</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mô</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hình</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nha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minh</a:t>
              </a:r>
              <a:r>
                <a:rPr lang="en-US" sz="1200" dirty="0">
                  <a:solidFill>
                    <a:srgbClr val="1C6CE2"/>
                  </a:solidFill>
                  <a:latin typeface="Inter" panose="02000503000000020004" pitchFamily="2" charset="0"/>
                  <a:ea typeface="Inter" panose="02000503000000020004" pitchFamily="2" charset="0"/>
                </a:rPr>
                <a:t> </a:t>
              </a:r>
              <a:endParaRPr lang="vi-VN" sz="1200" dirty="0">
                <a:solidFill>
                  <a:srgbClr val="1C6CE2"/>
                </a:solidFill>
                <a:latin typeface="Inter" panose="02000503000000020004" pitchFamily="2" charset="0"/>
                <a:ea typeface="Inter" panose="02000503000000020004" pitchFamily="2" charset="0"/>
              </a:endParaRPr>
            </a:p>
          </p:txBody>
        </p:sp>
        <p:cxnSp>
          <p:nvCxnSpPr>
            <p:cNvPr id="10" name="Straight Connector 9">
              <a:extLst>
                <a:ext uri="{FF2B5EF4-FFF2-40B4-BE49-F238E27FC236}">
                  <a16:creationId xmlns:a16="http://schemas.microsoft.com/office/drawing/2014/main" id="{D7556512-A81C-D86F-43FA-838369C6F791}"/>
                </a:ext>
              </a:extLst>
            </p:cNvPr>
            <p:cNvCxnSpPr/>
            <p:nvPr/>
          </p:nvCxnSpPr>
          <p:spPr>
            <a:xfrm>
              <a:off x="3685703" y="676052"/>
              <a:ext cx="348615" cy="0"/>
            </a:xfrm>
            <a:prstGeom prst="line">
              <a:avLst/>
            </a:prstGeom>
            <a:noFill/>
            <a:ln w="19050" cap="flat" cmpd="sng" algn="ctr">
              <a:solidFill>
                <a:srgbClr val="1C6CE2"/>
              </a:solidFill>
              <a:prstDash val="solid"/>
              <a:miter lim="800000"/>
            </a:ln>
            <a:effectLst/>
          </p:spPr>
        </p:cxnSp>
        <p:cxnSp>
          <p:nvCxnSpPr>
            <p:cNvPr id="11" name="Straight Connector 10">
              <a:extLst>
                <a:ext uri="{FF2B5EF4-FFF2-40B4-BE49-F238E27FC236}">
                  <a16:creationId xmlns:a16="http://schemas.microsoft.com/office/drawing/2014/main" id="{858A702D-118C-E4B1-91E9-CD48D94DC087}"/>
                </a:ext>
              </a:extLst>
            </p:cNvPr>
            <p:cNvCxnSpPr/>
            <p:nvPr/>
          </p:nvCxnSpPr>
          <p:spPr>
            <a:xfrm>
              <a:off x="8710509" y="667537"/>
              <a:ext cx="348615" cy="0"/>
            </a:xfrm>
            <a:prstGeom prst="line">
              <a:avLst/>
            </a:prstGeom>
            <a:noFill/>
            <a:ln w="19050" cap="flat" cmpd="sng" algn="ctr">
              <a:solidFill>
                <a:srgbClr val="1C6CE2"/>
              </a:solidFill>
              <a:prstDash val="solid"/>
              <a:miter lim="800000"/>
            </a:ln>
            <a:effectLst/>
          </p:spPr>
        </p:cxnSp>
      </p:grpSp>
      <p:sp>
        <p:nvSpPr>
          <p:cNvPr id="12" name="TextBox 11">
            <a:extLst>
              <a:ext uri="{FF2B5EF4-FFF2-40B4-BE49-F238E27FC236}">
                <a16:creationId xmlns:a16="http://schemas.microsoft.com/office/drawing/2014/main" id="{E82CC493-2A91-2455-4D77-3333CA312BB4}"/>
              </a:ext>
            </a:extLst>
          </p:cNvPr>
          <p:cNvSpPr txBox="1"/>
          <p:nvPr/>
        </p:nvSpPr>
        <p:spPr>
          <a:xfrm>
            <a:off x="9782260" y="949713"/>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D</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emo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sản</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phẩm</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14" name="Slide Number Placeholder 13">
            <a:extLst>
              <a:ext uri="{FF2B5EF4-FFF2-40B4-BE49-F238E27FC236}">
                <a16:creationId xmlns:a16="http://schemas.microsoft.com/office/drawing/2014/main" id="{680078FC-6ED7-4825-4587-9C6E72E6909B}"/>
              </a:ext>
            </a:extLst>
          </p:cNvPr>
          <p:cNvSpPr>
            <a:spLocks noGrp="1"/>
          </p:cNvSpPr>
          <p:nvPr>
            <p:ph type="sldNum" sz="quarter" idx="12"/>
          </p:nvPr>
        </p:nvSpPr>
        <p:spPr/>
        <p:txBody>
          <a:bodyPr/>
          <a:lstStyle/>
          <a:p>
            <a:fld id="{D18AF758-4F3A-4E68-8B72-E397C7CD287C}" type="slidenum">
              <a:rPr lang="en-US" smtClean="0"/>
              <a:t>12</a:t>
            </a:fld>
            <a:endParaRPr lang="en-US"/>
          </a:p>
        </p:txBody>
      </p:sp>
    </p:spTree>
    <p:extLst>
      <p:ext uri="{BB962C8B-B14F-4D97-AF65-F5344CB8AC3E}">
        <p14:creationId xmlns:p14="http://schemas.microsoft.com/office/powerpoint/2010/main" val="1968125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Vong Tron Big">
            <a:extLst>
              <a:ext uri="{FF2B5EF4-FFF2-40B4-BE49-F238E27FC236}">
                <a16:creationId xmlns:a16="http://schemas.microsoft.com/office/drawing/2014/main" id="{E23BCAD8-6D87-024D-D832-B99451D584E1}"/>
              </a:ext>
            </a:extLst>
          </p:cNvPr>
          <p:cNvSpPr/>
          <p:nvPr/>
        </p:nvSpPr>
        <p:spPr>
          <a:xfrm rot="2700000">
            <a:off x="-3551957" y="-1566956"/>
            <a:ext cx="2881922" cy="2881922"/>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7" name="Vong Tron Medium">
            <a:extLst>
              <a:ext uri="{FF2B5EF4-FFF2-40B4-BE49-F238E27FC236}">
                <a16:creationId xmlns:a16="http://schemas.microsoft.com/office/drawing/2014/main" id="{F547488E-30C4-E84E-1F56-821A8F7268F8}"/>
              </a:ext>
            </a:extLst>
          </p:cNvPr>
          <p:cNvSpPr/>
          <p:nvPr/>
        </p:nvSpPr>
        <p:spPr>
          <a:xfrm>
            <a:off x="12577356" y="-1758219"/>
            <a:ext cx="2447049" cy="2447049"/>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8" name="Vong Tron Small">
            <a:extLst>
              <a:ext uri="{FF2B5EF4-FFF2-40B4-BE49-F238E27FC236}">
                <a16:creationId xmlns:a16="http://schemas.microsoft.com/office/drawing/2014/main" id="{82C68201-5E0F-8B77-8B57-67D96DDE99B9}"/>
              </a:ext>
            </a:extLst>
          </p:cNvPr>
          <p:cNvSpPr/>
          <p:nvPr/>
        </p:nvSpPr>
        <p:spPr>
          <a:xfrm>
            <a:off x="7207235" y="7012974"/>
            <a:ext cx="1773936" cy="177393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2" name="Oval 101">
            <a:extLst>
              <a:ext uri="{FF2B5EF4-FFF2-40B4-BE49-F238E27FC236}">
                <a16:creationId xmlns:a16="http://schemas.microsoft.com/office/drawing/2014/main" id="{7FB7915A-9920-9FDE-A356-3A8B68C5FF91}"/>
              </a:ext>
            </a:extLst>
          </p:cNvPr>
          <p:cNvSpPr/>
          <p:nvPr/>
        </p:nvSpPr>
        <p:spPr>
          <a:xfrm>
            <a:off x="12510022" y="5621343"/>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3" name="Oval 102">
            <a:extLst>
              <a:ext uri="{FF2B5EF4-FFF2-40B4-BE49-F238E27FC236}">
                <a16:creationId xmlns:a16="http://schemas.microsoft.com/office/drawing/2014/main" id="{AA55B26B-8B7C-9B11-4DCF-EC92249E3BD8}"/>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5" name="Oval 94">
            <a:extLst>
              <a:ext uri="{FF2B5EF4-FFF2-40B4-BE49-F238E27FC236}">
                <a16:creationId xmlns:a16="http://schemas.microsoft.com/office/drawing/2014/main" id="{4831A3EF-232E-A5DC-39B3-E22AF67BC487}"/>
              </a:ext>
            </a:extLst>
          </p:cNvPr>
          <p:cNvSpPr/>
          <p:nvPr/>
        </p:nvSpPr>
        <p:spPr>
          <a:xfrm>
            <a:off x="12513942" y="1900996"/>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8" name="Oval 97">
            <a:extLst>
              <a:ext uri="{FF2B5EF4-FFF2-40B4-BE49-F238E27FC236}">
                <a16:creationId xmlns:a16="http://schemas.microsoft.com/office/drawing/2014/main" id="{B0852846-F1E8-D772-F075-6A1BD56D6FFF}"/>
              </a:ext>
            </a:extLst>
          </p:cNvPr>
          <p:cNvSpPr/>
          <p:nvPr/>
        </p:nvSpPr>
        <p:spPr>
          <a:xfrm>
            <a:off x="159385" y="-103151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0" name="Oval 99">
            <a:extLst>
              <a:ext uri="{FF2B5EF4-FFF2-40B4-BE49-F238E27FC236}">
                <a16:creationId xmlns:a16="http://schemas.microsoft.com/office/drawing/2014/main" id="{A30E77AF-CEB7-9535-04B4-D8C4831C6922}"/>
              </a:ext>
            </a:extLst>
          </p:cNvPr>
          <p:cNvSpPr/>
          <p:nvPr/>
        </p:nvSpPr>
        <p:spPr>
          <a:xfrm>
            <a:off x="12407480" y="3155408"/>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3" name="Rectangle: Rounded Corners 60">
            <a:extLst>
              <a:ext uri="{FF2B5EF4-FFF2-40B4-BE49-F238E27FC236}">
                <a16:creationId xmlns:a16="http://schemas.microsoft.com/office/drawing/2014/main" id="{4450100A-25DD-6BA2-C89B-B00611359AF8}"/>
              </a:ext>
            </a:extLst>
          </p:cNvPr>
          <p:cNvSpPr/>
          <p:nvPr/>
        </p:nvSpPr>
        <p:spPr>
          <a:xfrm>
            <a:off x="0" y="7449"/>
            <a:ext cx="12192000" cy="6858000"/>
          </a:xfrm>
          <a:prstGeom prst="round2SameRect">
            <a:avLst>
              <a:gd name="adj1" fmla="val 0"/>
              <a:gd name="adj2" fmla="val 0"/>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112" name="Tittle">
            <a:extLst>
              <a:ext uri="{FF2B5EF4-FFF2-40B4-BE49-F238E27FC236}">
                <a16:creationId xmlns:a16="http://schemas.microsoft.com/office/drawing/2014/main" id="{F8F47BBA-69F1-0F70-A38B-B6745265D5D8}"/>
              </a:ext>
            </a:extLst>
          </p:cNvPr>
          <p:cNvSpPr txBox="1"/>
          <p:nvPr/>
        </p:nvSpPr>
        <p:spPr>
          <a:xfrm>
            <a:off x="1272988" y="7009398"/>
            <a:ext cx="9592236"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Xin trân trọng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cảm ơn</a:t>
            </a:r>
          </a:p>
        </p:txBody>
      </p:sp>
      <p:sp>
        <p:nvSpPr>
          <p:cNvPr id="113" name="Info">
            <a:extLst>
              <a:ext uri="{FF2B5EF4-FFF2-40B4-BE49-F238E27FC236}">
                <a16:creationId xmlns:a16="http://schemas.microsoft.com/office/drawing/2014/main" id="{393AAC6B-A55D-F7F3-C957-E3E56DB2E0FD}"/>
              </a:ext>
            </a:extLst>
          </p:cNvPr>
          <p:cNvSpPr txBox="1"/>
          <p:nvPr/>
        </p:nvSpPr>
        <p:spPr>
          <a:xfrm>
            <a:off x="3937403" y="9181664"/>
            <a:ext cx="431720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Sinh </a:t>
            </a:r>
            <a:r>
              <a:rPr lang="en-US" dirty="0" err="1">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viên</a:t>
            </a:r>
            <a:r>
              <a:rPr lang="en-US" dirty="0">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thực</a:t>
            </a:r>
            <a:r>
              <a:rPr lang="en-US" dirty="0">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hiện</a:t>
            </a:r>
            <a:r>
              <a:rPr kumimoji="0" lang="vi-VN" sz="1800" b="0" i="0" u="none" strike="noStrike" kern="1200" cap="none" spc="0" normalizeH="0" baseline="0" noProof="0" dirty="0">
                <a:ln>
                  <a:noFill/>
                </a:ln>
                <a:solidFill>
                  <a:prstClr val="white"/>
                </a:solidFill>
                <a:effectLst>
                  <a:outerShdw blurRad="38100" dist="38100" dir="2700000" algn="tl">
                    <a:srgbClr val="000000">
                      <a:alpha val="30000"/>
                    </a:srgbClr>
                  </a:outerShdw>
                </a:effectLst>
                <a:uLnTx/>
                <a:uFillTx/>
                <a:latin typeface="Inter SemiBold" panose="02000503000000020004" pitchFamily="2" charset="0"/>
                <a:ea typeface="Inter SemiBold" panose="02000503000000020004" pitchFamily="2" charset="0"/>
                <a:cs typeface="+mn-cs"/>
              </a:rPr>
              <a:t>: </a:t>
            </a:r>
            <a:r>
              <a:rPr lang="en-US" dirty="0">
                <a:solidFill>
                  <a:prstClr val="white"/>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Nguyễn </a:t>
            </a:r>
            <a:r>
              <a:rPr lang="en-US" dirty="0" err="1">
                <a:solidFill>
                  <a:prstClr val="white"/>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Hải</a:t>
            </a:r>
            <a:r>
              <a:rPr lang="en-US" dirty="0">
                <a:solidFill>
                  <a:prstClr val="white"/>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 Nam</a:t>
            </a:r>
            <a:endParaRPr kumimoji="0" lang="en-US" sz="1800" b="0" i="0" u="none" strike="noStrike" kern="1200" cap="none" spc="0" normalizeH="0" baseline="0" noProof="0" dirty="0">
              <a:ln>
                <a:noFill/>
              </a:ln>
              <a:solidFill>
                <a:prstClr val="white"/>
              </a:solidFill>
              <a:effectLst>
                <a:outerShdw blurRad="38100" dist="38100" dir="2700000" algn="tl">
                  <a:srgbClr val="000000">
                    <a:alpha val="30000"/>
                  </a:srgbClr>
                </a:outerShdw>
              </a:effectLst>
              <a:uLnTx/>
              <a:uFillTx/>
              <a:latin typeface="Inter ExtraBold" panose="02000503000000020004" pitchFamily="2" charset="0"/>
              <a:ea typeface="Inter ExtraBold" panose="02000503000000020004" pitchFamily="2" charset="0"/>
              <a:cs typeface="+mn-cs"/>
            </a:endParaRPr>
          </a:p>
        </p:txBody>
      </p:sp>
      <p:pic>
        <p:nvPicPr>
          <p:cNvPr id="4" name="Picture 6">
            <a:extLst>
              <a:ext uri="{FF2B5EF4-FFF2-40B4-BE49-F238E27FC236}">
                <a16:creationId xmlns:a16="http://schemas.microsoft.com/office/drawing/2014/main" id="{F7F9DE49-A94A-BED5-3049-FAE65A916BE0}"/>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2139" t="6101" r="12136" b="11614"/>
          <a:stretch/>
        </p:blipFill>
        <p:spPr bwMode="auto">
          <a:xfrm>
            <a:off x="11295489" y="96141"/>
            <a:ext cx="745847" cy="8104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88B074-83F9-64E0-1645-350013834986}"/>
              </a:ext>
            </a:extLst>
          </p:cNvPr>
          <p:cNvSpPr txBox="1"/>
          <p:nvPr/>
        </p:nvSpPr>
        <p:spPr>
          <a:xfrm>
            <a:off x="600160" y="907249"/>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D</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emo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sản</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phẩm</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2" name="TextBox 1">
            <a:extLst>
              <a:ext uri="{FF2B5EF4-FFF2-40B4-BE49-F238E27FC236}">
                <a16:creationId xmlns:a16="http://schemas.microsoft.com/office/drawing/2014/main" id="{8237F7F2-895F-CD24-2547-C017D851A593}"/>
              </a:ext>
            </a:extLst>
          </p:cNvPr>
          <p:cNvSpPr txBox="1"/>
          <p:nvPr/>
        </p:nvSpPr>
        <p:spPr>
          <a:xfrm>
            <a:off x="-10237112" y="907249"/>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luận</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va</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hướng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phát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triển</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đê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tài</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grpSp>
        <p:nvGrpSpPr>
          <p:cNvPr id="6" name="Group 5">
            <a:extLst>
              <a:ext uri="{FF2B5EF4-FFF2-40B4-BE49-F238E27FC236}">
                <a16:creationId xmlns:a16="http://schemas.microsoft.com/office/drawing/2014/main" id="{DC8252A1-D1FB-2153-07B7-EED5C2B00D51}"/>
              </a:ext>
            </a:extLst>
          </p:cNvPr>
          <p:cNvGrpSpPr/>
          <p:nvPr/>
        </p:nvGrpSpPr>
        <p:grpSpPr>
          <a:xfrm>
            <a:off x="3568069" y="525437"/>
            <a:ext cx="5591043" cy="276999"/>
            <a:chOff x="3685703" y="525437"/>
            <a:chExt cx="5373421" cy="276999"/>
          </a:xfrm>
        </p:grpSpPr>
        <p:sp>
          <p:nvSpPr>
            <p:cNvPr id="7" name="Rectangle 6">
              <a:extLst>
                <a:ext uri="{FF2B5EF4-FFF2-40B4-BE49-F238E27FC236}">
                  <a16:creationId xmlns:a16="http://schemas.microsoft.com/office/drawing/2014/main" id="{BA5861FD-0575-8DC6-CF4D-CB5EE7FB146F}"/>
                </a:ext>
              </a:extLst>
            </p:cNvPr>
            <p:cNvSpPr/>
            <p:nvPr/>
          </p:nvSpPr>
          <p:spPr>
            <a:xfrm>
              <a:off x="4106476" y="525437"/>
              <a:ext cx="4591061" cy="276999"/>
            </a:xfrm>
            <a:prstGeom prst="rect">
              <a:avLst/>
            </a:prstGeom>
          </p:spPr>
          <p:txBody>
            <a:bodyPr wrap="square">
              <a:spAutoFit/>
            </a:bodyPr>
            <a:lstStyle/>
            <a:p>
              <a:pPr defTabSz="609585"/>
              <a:r>
                <a:rPr lang="en-US" sz="1200" dirty="0" err="1">
                  <a:solidFill>
                    <a:srgbClr val="1C6CE2"/>
                  </a:solidFill>
                  <a:latin typeface="Inter" panose="02000503000000020004" pitchFamily="2" charset="0"/>
                  <a:ea typeface="Inter" panose="02000503000000020004" pitchFamily="2" charset="0"/>
                </a:rPr>
                <a:t>Thiết</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kê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va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Xây</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dựng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IoT </a:t>
              </a:r>
              <a:r>
                <a:rPr lang="en-US" sz="1200" dirty="0" err="1">
                  <a:solidFill>
                    <a:srgbClr val="1C6CE2"/>
                  </a:solidFill>
                  <a:latin typeface="Inter" panose="02000503000000020004" pitchFamily="2" charset="0"/>
                  <a:ea typeface="Inter" panose="02000503000000020004" pitchFamily="2" charset="0"/>
                </a:rPr>
                <a:t>cho</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mô</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hình</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nha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minh</a:t>
              </a:r>
              <a:r>
                <a:rPr lang="en-US" sz="1200" dirty="0">
                  <a:solidFill>
                    <a:srgbClr val="1C6CE2"/>
                  </a:solidFill>
                  <a:latin typeface="Inter" panose="02000503000000020004" pitchFamily="2" charset="0"/>
                  <a:ea typeface="Inter" panose="02000503000000020004" pitchFamily="2" charset="0"/>
                </a:rPr>
                <a:t> </a:t>
              </a:r>
              <a:endParaRPr lang="vi-VN" sz="1200" dirty="0">
                <a:solidFill>
                  <a:srgbClr val="1C6CE2"/>
                </a:solidFill>
                <a:latin typeface="Inter" panose="02000503000000020004" pitchFamily="2" charset="0"/>
                <a:ea typeface="Inter" panose="02000503000000020004" pitchFamily="2" charset="0"/>
              </a:endParaRPr>
            </a:p>
          </p:txBody>
        </p:sp>
        <p:cxnSp>
          <p:nvCxnSpPr>
            <p:cNvPr id="8" name="Straight Connector 7">
              <a:extLst>
                <a:ext uri="{FF2B5EF4-FFF2-40B4-BE49-F238E27FC236}">
                  <a16:creationId xmlns:a16="http://schemas.microsoft.com/office/drawing/2014/main" id="{085E57EF-1496-DACE-A94C-3A51AB6B1826}"/>
                </a:ext>
              </a:extLst>
            </p:cNvPr>
            <p:cNvCxnSpPr/>
            <p:nvPr/>
          </p:nvCxnSpPr>
          <p:spPr>
            <a:xfrm>
              <a:off x="3685703" y="676052"/>
              <a:ext cx="348615" cy="0"/>
            </a:xfrm>
            <a:prstGeom prst="line">
              <a:avLst/>
            </a:prstGeom>
            <a:noFill/>
            <a:ln w="19050" cap="flat" cmpd="sng" algn="ctr">
              <a:solidFill>
                <a:srgbClr val="1C6CE2"/>
              </a:solidFill>
              <a:prstDash val="solid"/>
              <a:miter lim="800000"/>
            </a:ln>
            <a:effectLst/>
          </p:spPr>
        </p:cxnSp>
        <p:cxnSp>
          <p:nvCxnSpPr>
            <p:cNvPr id="9" name="Straight Connector 8">
              <a:extLst>
                <a:ext uri="{FF2B5EF4-FFF2-40B4-BE49-F238E27FC236}">
                  <a16:creationId xmlns:a16="http://schemas.microsoft.com/office/drawing/2014/main" id="{2D1C2B3E-A84A-11C7-450B-FE4062EDF356}"/>
                </a:ext>
              </a:extLst>
            </p:cNvPr>
            <p:cNvCxnSpPr/>
            <p:nvPr/>
          </p:nvCxnSpPr>
          <p:spPr>
            <a:xfrm>
              <a:off x="8710509" y="667537"/>
              <a:ext cx="348615" cy="0"/>
            </a:xfrm>
            <a:prstGeom prst="line">
              <a:avLst/>
            </a:prstGeom>
            <a:noFill/>
            <a:ln w="19050" cap="flat" cmpd="sng" algn="ctr">
              <a:solidFill>
                <a:srgbClr val="1C6CE2"/>
              </a:solidFill>
              <a:prstDash val="solid"/>
              <a:miter lim="800000"/>
            </a:ln>
            <a:effectLst/>
          </p:spPr>
        </p:cxnSp>
      </p:grpSp>
      <p:sp>
        <p:nvSpPr>
          <p:cNvPr id="11" name="Slide Number Placeholder 10">
            <a:extLst>
              <a:ext uri="{FF2B5EF4-FFF2-40B4-BE49-F238E27FC236}">
                <a16:creationId xmlns:a16="http://schemas.microsoft.com/office/drawing/2014/main" id="{B9ABD144-A245-F0EB-F374-EB5418DF536A}"/>
              </a:ext>
            </a:extLst>
          </p:cNvPr>
          <p:cNvSpPr>
            <a:spLocks noGrp="1"/>
          </p:cNvSpPr>
          <p:nvPr>
            <p:ph type="sldNum" sz="quarter" idx="12"/>
          </p:nvPr>
        </p:nvSpPr>
        <p:spPr/>
        <p:txBody>
          <a:bodyPr/>
          <a:lstStyle/>
          <a:p>
            <a:fld id="{D18AF758-4F3A-4E68-8B72-E397C7CD287C}" type="slidenum">
              <a:rPr lang="en-US" smtClean="0"/>
              <a:t>13</a:t>
            </a:fld>
            <a:endParaRPr lang="en-US"/>
          </a:p>
        </p:txBody>
      </p:sp>
    </p:spTree>
    <p:extLst>
      <p:ext uri="{BB962C8B-B14F-4D97-AF65-F5344CB8AC3E}">
        <p14:creationId xmlns:p14="http://schemas.microsoft.com/office/powerpoint/2010/main" val="3827494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B8DB"/>
            </a:gs>
            <a:gs pos="34000">
              <a:srgbClr val="1C6CE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2" name="Vong Tron Big">
            <a:extLst>
              <a:ext uri="{FF2B5EF4-FFF2-40B4-BE49-F238E27FC236}">
                <a16:creationId xmlns:a16="http://schemas.microsoft.com/office/drawing/2014/main" id="{A66E9E26-D67D-EAC0-B6A6-35990DEF49E2}"/>
              </a:ext>
            </a:extLst>
          </p:cNvPr>
          <p:cNvSpPr/>
          <p:nvPr/>
        </p:nvSpPr>
        <p:spPr>
          <a:xfrm rot="2700000">
            <a:off x="614775" y="-2052223"/>
            <a:ext cx="10962446" cy="10962446"/>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23" name="Vong Tron Medium">
            <a:extLst>
              <a:ext uri="{FF2B5EF4-FFF2-40B4-BE49-F238E27FC236}">
                <a16:creationId xmlns:a16="http://schemas.microsoft.com/office/drawing/2014/main" id="{4453530E-8F9F-0915-3A33-D9BD2E7F2231}"/>
              </a:ext>
            </a:extLst>
          </p:cNvPr>
          <p:cNvSpPr/>
          <p:nvPr/>
        </p:nvSpPr>
        <p:spPr>
          <a:xfrm rot="2700000">
            <a:off x="2324291" y="-342708"/>
            <a:ext cx="7543416" cy="754341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24" name="Vong Tron Small">
            <a:extLst>
              <a:ext uri="{FF2B5EF4-FFF2-40B4-BE49-F238E27FC236}">
                <a16:creationId xmlns:a16="http://schemas.microsoft.com/office/drawing/2014/main" id="{BA7998BC-5327-37ED-DB51-725B49E6D240}"/>
              </a:ext>
            </a:extLst>
          </p:cNvPr>
          <p:cNvSpPr/>
          <p:nvPr/>
        </p:nvSpPr>
        <p:spPr>
          <a:xfrm rot="2700000">
            <a:off x="4021558" y="1354561"/>
            <a:ext cx="4148880" cy="4148880"/>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27" name="Tittle">
            <a:extLst>
              <a:ext uri="{FF2B5EF4-FFF2-40B4-BE49-F238E27FC236}">
                <a16:creationId xmlns:a16="http://schemas.microsoft.com/office/drawing/2014/main" id="{E18F2369-0F2D-9E22-A461-8CA38D412674}"/>
              </a:ext>
            </a:extLst>
          </p:cNvPr>
          <p:cNvSpPr txBox="1"/>
          <p:nvPr/>
        </p:nvSpPr>
        <p:spPr>
          <a:xfrm>
            <a:off x="1272988" y="2274838"/>
            <a:ext cx="9592236"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Xin </a:t>
            </a:r>
            <a:r>
              <a:rPr kumimoji="0" lang="en-US" sz="7200" b="1" i="0" u="none" strike="noStrike" kern="1200" cap="none" spc="0" normalizeH="0" baseline="0" noProof="0" dirty="0" err="1">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trân</a:t>
            </a:r>
            <a:r>
              <a:rPr kumimoji="0" lang="en-US" sz="7200" b="1" i="0" u="none" strike="noStrike" kern="1200" cap="none" spc="0" normalizeH="0" baseline="0" noProof="0" dirty="0">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 </a:t>
            </a:r>
            <a:r>
              <a:rPr kumimoji="0" lang="en-US" sz="7200" b="1" i="0" u="none" strike="noStrike" kern="1200" cap="none" spc="0" normalizeH="0" baseline="0" noProof="0" dirty="0" err="1">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trọng</a:t>
            </a:r>
            <a:endParaRPr kumimoji="0" lang="en-US" sz="7200" b="1" i="0" u="none" strike="noStrike" kern="1200" cap="none" spc="0" normalizeH="0" baseline="0" noProof="0" dirty="0">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err="1">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cảm</a:t>
            </a:r>
            <a:r>
              <a:rPr kumimoji="0" lang="en-US" sz="7200" b="1" i="0" u="none" strike="noStrike" kern="1200" cap="none" spc="0" normalizeH="0" baseline="0" noProof="0" dirty="0">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 </a:t>
            </a:r>
            <a:r>
              <a:rPr kumimoji="0" lang="en-US" sz="7200" b="1" i="0" u="none" strike="noStrike" kern="1200" cap="none" spc="0" normalizeH="0" baseline="0" noProof="0" dirty="0" err="1">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rPr>
              <a:t>ơn</a:t>
            </a:r>
            <a:endParaRPr kumimoji="0" lang="en-US" sz="7200" b="1" i="0" u="none" strike="noStrike" kern="1200" cap="none" spc="0" normalizeH="0" baseline="0" noProof="0" dirty="0">
              <a:ln>
                <a:noFill/>
              </a:ln>
              <a:solidFill>
                <a:srgbClr val="FFFFFF"/>
              </a:solidFill>
              <a:effectLst>
                <a:outerShdw blurRad="38100" dist="38100" dir="2700000" algn="tl">
                  <a:srgbClr val="000000">
                    <a:alpha val="25000"/>
                  </a:srgbClr>
                </a:outerShdw>
              </a:effectLst>
              <a:uLnTx/>
              <a:uFillTx/>
              <a:latin typeface="Inter ExtraBold" panose="02000503000000020004" pitchFamily="2" charset="0"/>
              <a:ea typeface="Inter ExtraBold" panose="02000503000000020004" pitchFamily="2" charset="0"/>
              <a:cs typeface="Poppins" panose="00000500000000000000" pitchFamily="50" charset="0"/>
            </a:endParaRPr>
          </a:p>
        </p:txBody>
      </p:sp>
      <p:sp>
        <p:nvSpPr>
          <p:cNvPr id="49" name="Info">
            <a:extLst>
              <a:ext uri="{FF2B5EF4-FFF2-40B4-BE49-F238E27FC236}">
                <a16:creationId xmlns:a16="http://schemas.microsoft.com/office/drawing/2014/main" id="{C42DC877-8664-E015-178D-3946C10DCE64}"/>
              </a:ext>
            </a:extLst>
          </p:cNvPr>
          <p:cNvSpPr txBox="1"/>
          <p:nvPr/>
        </p:nvSpPr>
        <p:spPr>
          <a:xfrm>
            <a:off x="3937410" y="6158187"/>
            <a:ext cx="431720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Sinh </a:t>
            </a:r>
            <a:r>
              <a:rPr lang="en-US" dirty="0" err="1">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viên</a:t>
            </a:r>
            <a:r>
              <a:rPr lang="en-US" dirty="0">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thực</a:t>
            </a:r>
            <a:r>
              <a:rPr lang="en-US" dirty="0">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prstClr val="white"/>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hiện</a:t>
            </a:r>
            <a:r>
              <a:rPr kumimoji="0" lang="vi-VN" sz="1800" b="0" i="0" u="none" strike="noStrike" kern="1200" cap="none" spc="0" normalizeH="0" baseline="0" noProof="0" dirty="0">
                <a:ln>
                  <a:noFill/>
                </a:ln>
                <a:solidFill>
                  <a:prstClr val="white"/>
                </a:solidFill>
                <a:effectLst>
                  <a:outerShdw blurRad="38100" dist="38100" dir="2700000" algn="tl">
                    <a:srgbClr val="000000">
                      <a:alpha val="30000"/>
                    </a:srgbClr>
                  </a:outerShdw>
                </a:effectLst>
                <a:uLnTx/>
                <a:uFillTx/>
                <a:latin typeface="Inter SemiBold" panose="02000503000000020004" pitchFamily="2" charset="0"/>
                <a:ea typeface="Inter SemiBold" panose="02000503000000020004" pitchFamily="2" charset="0"/>
                <a:cs typeface="+mn-cs"/>
              </a:rPr>
              <a:t>: </a:t>
            </a:r>
            <a:r>
              <a:rPr lang="en-US" dirty="0">
                <a:solidFill>
                  <a:prstClr val="white"/>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Nguyễn </a:t>
            </a:r>
            <a:r>
              <a:rPr lang="en-US" dirty="0" err="1">
                <a:solidFill>
                  <a:prstClr val="white"/>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Hải</a:t>
            </a:r>
            <a:r>
              <a:rPr lang="en-US" dirty="0">
                <a:solidFill>
                  <a:prstClr val="white"/>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 Nam</a:t>
            </a:r>
            <a:endParaRPr kumimoji="0" lang="en-US" sz="1800" b="0" i="0" u="none" strike="noStrike" kern="1200" cap="none" spc="0" normalizeH="0" baseline="0" noProof="0" dirty="0">
              <a:ln>
                <a:noFill/>
              </a:ln>
              <a:solidFill>
                <a:prstClr val="white"/>
              </a:solidFill>
              <a:effectLst>
                <a:outerShdw blurRad="38100" dist="38100" dir="2700000" algn="tl">
                  <a:srgbClr val="000000">
                    <a:alpha val="30000"/>
                  </a:srgbClr>
                </a:outerShdw>
              </a:effectLst>
              <a:uLnTx/>
              <a:uFillTx/>
              <a:latin typeface="Inter ExtraBold" panose="02000503000000020004" pitchFamily="2" charset="0"/>
              <a:ea typeface="Inter ExtraBold" panose="02000503000000020004" pitchFamily="2" charset="0"/>
              <a:cs typeface="+mn-cs"/>
            </a:endParaRPr>
          </a:p>
        </p:txBody>
      </p:sp>
      <p:pic>
        <p:nvPicPr>
          <p:cNvPr id="2" name="Picture 6">
            <a:extLst>
              <a:ext uri="{FF2B5EF4-FFF2-40B4-BE49-F238E27FC236}">
                <a16:creationId xmlns:a16="http://schemas.microsoft.com/office/drawing/2014/main" id="{E61BA557-516C-4771-781A-71ABAF0BE837}"/>
              </a:ext>
            </a:extLst>
          </p:cNvPr>
          <p:cNvPicPr>
            <a:picLocks noChangeAspect="1" noChangeArrowheads="1"/>
          </p:cNvPicPr>
          <p:nvPr/>
        </p:nvPicPr>
        <p:blipFill rotWithShape="1">
          <a:blip r:embed="rId2">
            <a:biLevel thresh="25000"/>
            <a:extLst>
              <a:ext uri="{28A0092B-C50C-407E-A947-70E740481C1C}">
                <a14:useLocalDpi xmlns:a14="http://schemas.microsoft.com/office/drawing/2010/main" val="0"/>
              </a:ext>
            </a:extLst>
          </a:blip>
          <a:srcRect l="12139" t="6101" r="12136" b="11614"/>
          <a:stretch/>
        </p:blipFill>
        <p:spPr bwMode="auto">
          <a:xfrm>
            <a:off x="5550111" y="330481"/>
            <a:ext cx="1101050" cy="1196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307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B8DB"/>
            </a:gs>
            <a:gs pos="42000">
              <a:srgbClr val="1C6CE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2" name="Vong Tron Big">
            <a:extLst>
              <a:ext uri="{FF2B5EF4-FFF2-40B4-BE49-F238E27FC236}">
                <a16:creationId xmlns:a16="http://schemas.microsoft.com/office/drawing/2014/main" id="{A66E9E26-D67D-EAC0-B6A6-35990DEF49E2}"/>
              </a:ext>
            </a:extLst>
          </p:cNvPr>
          <p:cNvSpPr/>
          <p:nvPr/>
        </p:nvSpPr>
        <p:spPr>
          <a:xfrm rot="2700000">
            <a:off x="614775" y="-2052223"/>
            <a:ext cx="10962446" cy="10962446"/>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23" name="Vong Tron Medium">
            <a:extLst>
              <a:ext uri="{FF2B5EF4-FFF2-40B4-BE49-F238E27FC236}">
                <a16:creationId xmlns:a16="http://schemas.microsoft.com/office/drawing/2014/main" id="{4453530E-8F9F-0915-3A33-D9BD2E7F2231}"/>
              </a:ext>
            </a:extLst>
          </p:cNvPr>
          <p:cNvSpPr/>
          <p:nvPr/>
        </p:nvSpPr>
        <p:spPr>
          <a:xfrm rot="2700000">
            <a:off x="2324291" y="-342708"/>
            <a:ext cx="7543416" cy="754341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pic>
        <p:nvPicPr>
          <p:cNvPr id="1030" name="Picture 6">
            <a:extLst>
              <a:ext uri="{FF2B5EF4-FFF2-40B4-BE49-F238E27FC236}">
                <a16:creationId xmlns:a16="http://schemas.microsoft.com/office/drawing/2014/main" id="{23F5D738-245B-DF84-E63D-F622583D3293}"/>
              </a:ext>
            </a:extLst>
          </p:cNvPr>
          <p:cNvPicPr>
            <a:picLocks noChangeAspect="1" noChangeArrowheads="1"/>
          </p:cNvPicPr>
          <p:nvPr/>
        </p:nvPicPr>
        <p:blipFill rotWithShape="1">
          <a:blip r:embed="rId2">
            <a:biLevel thresh="25000"/>
            <a:extLst>
              <a:ext uri="{28A0092B-C50C-407E-A947-70E740481C1C}">
                <a14:useLocalDpi xmlns:a14="http://schemas.microsoft.com/office/drawing/2010/main" val="0"/>
              </a:ext>
            </a:extLst>
          </a:blip>
          <a:srcRect l="12139" t="6101" r="12136" b="11614"/>
          <a:stretch/>
        </p:blipFill>
        <p:spPr bwMode="auto">
          <a:xfrm>
            <a:off x="5845627" y="344086"/>
            <a:ext cx="1101050" cy="1196442"/>
          </a:xfrm>
          <a:prstGeom prst="rect">
            <a:avLst/>
          </a:prstGeom>
          <a:noFill/>
          <a:extLst>
            <a:ext uri="{909E8E84-426E-40DD-AFC4-6F175D3DCCD1}">
              <a14:hiddenFill xmlns:a14="http://schemas.microsoft.com/office/drawing/2010/main">
                <a:solidFill>
                  <a:srgbClr val="FFFFFF"/>
                </a:solidFill>
              </a14:hiddenFill>
            </a:ext>
          </a:extLst>
        </p:spPr>
      </p:pic>
      <p:sp>
        <p:nvSpPr>
          <p:cNvPr id="24" name="Vong Tron Small">
            <a:extLst>
              <a:ext uri="{FF2B5EF4-FFF2-40B4-BE49-F238E27FC236}">
                <a16:creationId xmlns:a16="http://schemas.microsoft.com/office/drawing/2014/main" id="{BA7998BC-5327-37ED-DB51-725B49E6D240}"/>
              </a:ext>
            </a:extLst>
          </p:cNvPr>
          <p:cNvSpPr/>
          <p:nvPr/>
        </p:nvSpPr>
        <p:spPr>
          <a:xfrm rot="2700000">
            <a:off x="4021558" y="1354561"/>
            <a:ext cx="4148880" cy="4148880"/>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27" name="Tittle">
            <a:extLst>
              <a:ext uri="{FF2B5EF4-FFF2-40B4-BE49-F238E27FC236}">
                <a16:creationId xmlns:a16="http://schemas.microsoft.com/office/drawing/2014/main" id="{E18F2369-0F2D-9E22-A461-8CA38D412674}"/>
              </a:ext>
            </a:extLst>
          </p:cNvPr>
          <p:cNvSpPr txBox="1"/>
          <p:nvPr/>
        </p:nvSpPr>
        <p:spPr>
          <a:xfrm>
            <a:off x="1590260" y="2243863"/>
            <a:ext cx="9144000" cy="2308324"/>
          </a:xfrm>
          <a:prstGeom prst="rect">
            <a:avLst/>
          </a:prstGeom>
          <a:noFill/>
        </p:spPr>
        <p:txBody>
          <a:bodyPr wrap="square" rtlCol="0">
            <a:spAutoFit/>
          </a:bodyPr>
          <a:lstStyle/>
          <a:p>
            <a:pPr algn="ctr"/>
            <a:r>
              <a:rPr lang="en-US" sz="4800" b="1" dirty="0">
                <a:solidFill>
                  <a:srgbClr val="FFFFFF"/>
                </a:solidFill>
                <a:effectLst>
                  <a:outerShdw blurRad="38100" dist="38100" dir="2700000" algn="tl">
                    <a:srgbClr val="000000">
                      <a:alpha val="25000"/>
                    </a:srgbClr>
                  </a:outerShdw>
                </a:effectLst>
                <a:latin typeface="Inter ExtraBold" panose="02000503000000020004" pitchFamily="2" charset="0"/>
                <a:ea typeface="Inter ExtraBold" panose="02000503000000020004" pitchFamily="2" charset="0"/>
                <a:cs typeface="Poppins" panose="00000500000000000000" pitchFamily="50" charset="0"/>
              </a:rPr>
              <a:t>THIẾT KẾ VÀ XÂY DỰNG HỆ THỐNG IOT CHO MÔ HÌNH </a:t>
            </a:r>
          </a:p>
          <a:p>
            <a:pPr algn="ctr"/>
            <a:r>
              <a:rPr lang="en-US" sz="4800" b="1" dirty="0">
                <a:solidFill>
                  <a:srgbClr val="FFFFFF"/>
                </a:solidFill>
                <a:effectLst>
                  <a:outerShdw blurRad="38100" dist="38100" dir="2700000" algn="tl">
                    <a:srgbClr val="000000">
                      <a:alpha val="25000"/>
                    </a:srgbClr>
                  </a:outerShdw>
                </a:effectLst>
                <a:latin typeface="Inter ExtraBold" panose="02000503000000020004" pitchFamily="2" charset="0"/>
                <a:ea typeface="Inter ExtraBold" panose="02000503000000020004" pitchFamily="2" charset="0"/>
                <a:cs typeface="Poppins" panose="00000500000000000000" pitchFamily="50" charset="0"/>
              </a:rPr>
              <a:t>NHÀ THÔNG MINH</a:t>
            </a:r>
          </a:p>
        </p:txBody>
      </p:sp>
      <p:sp>
        <p:nvSpPr>
          <p:cNvPr id="41" name="Sub Tittle">
            <a:extLst>
              <a:ext uri="{FF2B5EF4-FFF2-40B4-BE49-F238E27FC236}">
                <a16:creationId xmlns:a16="http://schemas.microsoft.com/office/drawing/2014/main" id="{82DC7D65-7A4E-9685-007D-44788EA889BC}"/>
              </a:ext>
            </a:extLst>
          </p:cNvPr>
          <p:cNvSpPr/>
          <p:nvPr/>
        </p:nvSpPr>
        <p:spPr>
          <a:xfrm>
            <a:off x="4402090" y="1600214"/>
            <a:ext cx="3908612" cy="399909"/>
          </a:xfrm>
          <a:prstGeom prst="roundRect">
            <a:avLst>
              <a:gd name="adj" fmla="val 50000"/>
            </a:avLst>
          </a:prstGeom>
          <a:solidFill>
            <a:schemeClr val="bg1"/>
          </a:solidFill>
          <a:ln w="12700" cap="flat" cmpd="sng" algn="ctr">
            <a:noFill/>
            <a:prstDash val="solid"/>
            <a:miter lim="800000"/>
          </a:ln>
          <a:effectLst>
            <a:outerShdw blurRad="393700" dist="228600" dir="2700000" algn="tl" rotWithShape="0">
              <a:prstClr val="black">
                <a:alpha val="11000"/>
              </a:prstClr>
            </a:outerShdw>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r>
              <a:rPr lang="en-US" sz="1300" b="1" kern="0" spc="280" dirty="0">
                <a:solidFill>
                  <a:srgbClr val="1D48C5"/>
                </a:solidFill>
                <a:latin typeface="Inter ExtraBold" panose="02000503000000020004" pitchFamily="2" charset="0"/>
                <a:ea typeface="Inter ExtraBold" panose="02000503000000020004" pitchFamily="2" charset="0"/>
                <a:cs typeface="Open Sans" panose="020B0606030504020204" pitchFamily="34" charset="0"/>
              </a:rPr>
              <a:t>BÁO CÁO ĐỒ ÁN TỐT NGHIỆP</a:t>
            </a:r>
            <a:endParaRPr kumimoji="0" lang="vi-VN" sz="1300" b="1" i="0" u="none" strike="noStrike" kern="0" cap="none" spc="280" normalizeH="0" noProof="0" dirty="0">
              <a:ln>
                <a:noFill/>
              </a:ln>
              <a:solidFill>
                <a:srgbClr val="1D48C5"/>
              </a:solidFill>
              <a:effectLst/>
              <a:uLnTx/>
              <a:uFillTx/>
              <a:latin typeface="Inter ExtraBold" panose="02000503000000020004" pitchFamily="2" charset="0"/>
              <a:ea typeface="Inter ExtraBold" panose="02000503000000020004" pitchFamily="2" charset="0"/>
              <a:cs typeface="Open Sans" panose="020B0606030504020204" pitchFamily="34" charset="0"/>
            </a:endParaRPr>
          </a:p>
        </p:txBody>
      </p:sp>
      <p:sp>
        <p:nvSpPr>
          <p:cNvPr id="49" name="Info">
            <a:extLst>
              <a:ext uri="{FF2B5EF4-FFF2-40B4-BE49-F238E27FC236}">
                <a16:creationId xmlns:a16="http://schemas.microsoft.com/office/drawing/2014/main" id="{C42DC877-8664-E015-178D-3946C10DCE64}"/>
              </a:ext>
            </a:extLst>
          </p:cNvPr>
          <p:cNvSpPr txBox="1"/>
          <p:nvPr/>
        </p:nvSpPr>
        <p:spPr>
          <a:xfrm>
            <a:off x="3643839" y="4787416"/>
            <a:ext cx="5137945" cy="1594924"/>
          </a:xfrm>
          <a:prstGeom prst="rect">
            <a:avLst/>
          </a:prstGeom>
          <a:noFill/>
        </p:spPr>
        <p:txBody>
          <a:bodyPr wrap="none" rtlCol="0">
            <a:spAutoFit/>
          </a:bodyPr>
          <a:lstStyle/>
          <a:p>
            <a:pPr>
              <a:lnSpc>
                <a:spcPct val="110000"/>
              </a:lnSpc>
            </a:pP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Mã </a:t>
            </a:r>
            <a:r>
              <a:rPr lang="en-US" dirty="0" err="1">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sô</a:t>
            </a: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đê</a:t>
            </a: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tài</a:t>
            </a: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a:solidFill>
                  <a:schemeClr val="bg1"/>
                </a:solidFill>
                <a:effectLst>
                  <a:outerShdw blurRad="38100" dist="38100" dir="2700000" algn="tl">
                    <a:srgbClr val="000000">
                      <a:alpha val="30000"/>
                    </a:srgbClr>
                  </a:outerShdw>
                </a:effectLst>
                <a:latin typeface="Inter ExtraBold" panose="020B0604020202020204" charset="0"/>
                <a:ea typeface="Inter ExtraBold" panose="020B0604020202020204" charset="0"/>
              </a:rPr>
              <a:t>24N19DCVT037</a:t>
            </a:r>
          </a:p>
          <a:p>
            <a:pPr>
              <a:lnSpc>
                <a:spcPct val="110000"/>
              </a:lnSpc>
            </a:pP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Sinh </a:t>
            </a:r>
            <a:r>
              <a:rPr lang="en-US" dirty="0" err="1">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viên</a:t>
            </a: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thực</a:t>
            </a: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hiện</a:t>
            </a: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vi-VN"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a:t>
            </a: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vi-VN"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a:solidFill>
                  <a:schemeClr val="bg1"/>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Nguyễn </a:t>
            </a:r>
            <a:r>
              <a:rPr lang="en-US" dirty="0" err="1">
                <a:solidFill>
                  <a:schemeClr val="bg1"/>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Hải</a:t>
            </a:r>
            <a:r>
              <a:rPr lang="en-US" dirty="0">
                <a:solidFill>
                  <a:schemeClr val="bg1"/>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 Nam</a:t>
            </a:r>
          </a:p>
          <a:p>
            <a:pPr>
              <a:lnSpc>
                <a:spcPct val="110000"/>
              </a:lnSpc>
            </a:pPr>
            <a:r>
              <a:rPr lang="en-US" dirty="0" err="1">
                <a:solidFill>
                  <a:schemeClr val="bg1"/>
                </a:solidFill>
                <a:effectLst>
                  <a:outerShdw blurRad="38100" dist="38100" dir="2700000" algn="tl">
                    <a:srgbClr val="000000">
                      <a:alpha val="30000"/>
                    </a:srgbClr>
                  </a:outerShdw>
                </a:effectLst>
                <a:latin typeface="Inter SemiBold" panose="020B0604020202020204" charset="0"/>
                <a:ea typeface="Inter SemiBold" panose="020B0604020202020204" charset="0"/>
              </a:rPr>
              <a:t>Mssv</a:t>
            </a:r>
            <a:r>
              <a:rPr lang="en-US" dirty="0">
                <a:solidFill>
                  <a:schemeClr val="bg1"/>
                </a:solidFill>
                <a:effectLst>
                  <a:outerShdw blurRad="38100" dist="38100" dir="2700000" algn="tl">
                    <a:srgbClr val="000000">
                      <a:alpha val="30000"/>
                    </a:srgbClr>
                  </a:outerShdw>
                </a:effectLst>
                <a:latin typeface="Inter SemiBold" panose="020B0604020202020204" charset="0"/>
                <a:ea typeface="Inter SemiBold" panose="020B0604020202020204" charset="0"/>
              </a:rPr>
              <a:t>:			 </a:t>
            </a:r>
            <a:r>
              <a:rPr lang="en-US" dirty="0">
                <a:solidFill>
                  <a:schemeClr val="bg1"/>
                </a:solidFill>
                <a:effectLst>
                  <a:outerShdw blurRad="38100" dist="38100" dir="2700000" algn="tl">
                    <a:srgbClr val="000000">
                      <a:alpha val="30000"/>
                    </a:srgbClr>
                  </a:outerShdw>
                </a:effectLst>
                <a:latin typeface="Inter ExtraBold" panose="020B0604020202020204" charset="0"/>
                <a:ea typeface="Inter ExtraBold" panose="020B0604020202020204" charset="0"/>
              </a:rPr>
              <a:t>N19DCVT037</a:t>
            </a:r>
          </a:p>
          <a:p>
            <a:pPr>
              <a:lnSpc>
                <a:spcPct val="110000"/>
              </a:lnSpc>
            </a:pPr>
            <a:r>
              <a:rPr lang="en-US" dirty="0" err="1">
                <a:solidFill>
                  <a:schemeClr val="bg1"/>
                </a:solidFill>
                <a:effectLst>
                  <a:outerShdw blurRad="38100" dist="38100" dir="2700000" algn="tl">
                    <a:srgbClr val="000000">
                      <a:alpha val="30000"/>
                    </a:srgbClr>
                  </a:outerShdw>
                </a:effectLst>
                <a:latin typeface="Inter SemiBold" panose="020B0604020202020204" charset="0"/>
                <a:ea typeface="Inter SemiBold" panose="020B0604020202020204" charset="0"/>
              </a:rPr>
              <a:t>Lớp</a:t>
            </a:r>
            <a:r>
              <a:rPr lang="en-US" dirty="0">
                <a:solidFill>
                  <a:schemeClr val="bg1"/>
                </a:solidFill>
                <a:effectLst>
                  <a:outerShdw blurRad="38100" dist="38100" dir="2700000" algn="tl">
                    <a:srgbClr val="000000">
                      <a:alpha val="30000"/>
                    </a:srgbClr>
                  </a:outerShdw>
                </a:effectLst>
                <a:latin typeface="Inter SemiBold" panose="020B0604020202020204" charset="0"/>
                <a:ea typeface="Inter SemiBold" panose="020B0604020202020204" charset="0"/>
              </a:rPr>
              <a:t>: 			 </a:t>
            </a:r>
            <a:r>
              <a:rPr lang="en-US" dirty="0">
                <a:solidFill>
                  <a:schemeClr val="bg1"/>
                </a:solidFill>
                <a:effectLst>
                  <a:outerShdw blurRad="38100" dist="38100" dir="2700000" algn="tl">
                    <a:srgbClr val="000000">
                      <a:alpha val="30000"/>
                    </a:srgbClr>
                  </a:outerShdw>
                </a:effectLst>
                <a:latin typeface="Inter ExtraBold" panose="020B0604020202020204" charset="0"/>
                <a:ea typeface="Inter ExtraBold" panose="020B0604020202020204" charset="0"/>
              </a:rPr>
              <a:t>D19CQVTHI0-N</a:t>
            </a:r>
          </a:p>
          <a:p>
            <a:pPr>
              <a:lnSpc>
                <a:spcPct val="110000"/>
              </a:lnSpc>
            </a:pPr>
            <a:r>
              <a:rPr lang="en-US" dirty="0" err="1">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Giảng</a:t>
            </a: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viên</a:t>
            </a: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hướng</a:t>
            </a: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err="1">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dẫn</a:t>
            </a:r>
            <a:r>
              <a:rPr lang="vi-VN"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a:solidFill>
                  <a:schemeClr val="bg1"/>
                </a:solidFill>
                <a:effectLst>
                  <a:outerShdw blurRad="38100" dist="38100" dir="2700000" algn="tl">
                    <a:srgbClr val="000000">
                      <a:alpha val="30000"/>
                    </a:srgbClr>
                  </a:outerShdw>
                </a:effectLst>
                <a:latin typeface="Inter SemiBold" panose="02000503000000020004" pitchFamily="2" charset="0"/>
                <a:ea typeface="Inter SemiBold" panose="02000503000000020004" pitchFamily="2" charset="0"/>
              </a:rPr>
              <a:t> 	 </a:t>
            </a:r>
            <a:r>
              <a:rPr lang="en-US" dirty="0">
                <a:solidFill>
                  <a:schemeClr val="bg1"/>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Ts</a:t>
            </a:r>
            <a:r>
              <a:rPr lang="vi-VN" dirty="0">
                <a:solidFill>
                  <a:schemeClr val="bg1"/>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 </a:t>
            </a:r>
            <a:r>
              <a:rPr lang="en-US" dirty="0" err="1">
                <a:solidFill>
                  <a:schemeClr val="bg1"/>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Huỳnh</a:t>
            </a:r>
            <a:r>
              <a:rPr lang="en-US" dirty="0">
                <a:solidFill>
                  <a:schemeClr val="bg1"/>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 Văn </a:t>
            </a:r>
            <a:r>
              <a:rPr lang="en-US" dirty="0" err="1">
                <a:solidFill>
                  <a:schemeClr val="bg1"/>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rPr>
              <a:t>Hóa</a:t>
            </a:r>
            <a:endParaRPr lang="vi-VN" dirty="0">
              <a:solidFill>
                <a:schemeClr val="bg1"/>
              </a:solidFill>
              <a:effectLst>
                <a:outerShdw blurRad="38100" dist="38100" dir="2700000" algn="tl">
                  <a:srgbClr val="000000">
                    <a:alpha val="30000"/>
                  </a:srgbClr>
                </a:outerShdw>
              </a:effectLst>
              <a:latin typeface="Inter ExtraBold" panose="02000503000000020004" pitchFamily="2" charset="0"/>
              <a:ea typeface="Inter ExtraBold" panose="02000503000000020004" pitchFamily="2" charset="0"/>
            </a:endParaRPr>
          </a:p>
        </p:txBody>
      </p:sp>
      <p:sp>
        <p:nvSpPr>
          <p:cNvPr id="2" name="TextBox 1">
            <a:extLst>
              <a:ext uri="{FF2B5EF4-FFF2-40B4-BE49-F238E27FC236}">
                <a16:creationId xmlns:a16="http://schemas.microsoft.com/office/drawing/2014/main" id="{F1649AF9-F2F8-96AC-C0EB-D998470A8473}"/>
              </a:ext>
            </a:extLst>
          </p:cNvPr>
          <p:cNvSpPr txBox="1"/>
          <p:nvPr/>
        </p:nvSpPr>
        <p:spPr>
          <a:xfrm>
            <a:off x="12353345" y="1066441"/>
            <a:ext cx="802705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100" normalizeH="0" baseline="0" noProof="0">
                <a:ln>
                  <a:noFill/>
                </a:ln>
                <a:solidFill>
                  <a:srgbClr val="FFFFFF"/>
                </a:solidFill>
                <a:effectLst/>
                <a:uLnTx/>
                <a:uFillTx/>
                <a:latin typeface="Inter ExtraBold" panose="02000503000000020004" pitchFamily="2" charset="0"/>
                <a:ea typeface="Inter ExtraBold" panose="02000503000000020004" pitchFamily="2" charset="0"/>
                <a:cs typeface="Poppins" panose="00000500000000000000" pitchFamily="2" charset="0"/>
              </a:rPr>
              <a:t>Danh sách Thành Viên</a:t>
            </a:r>
            <a:endParaRPr kumimoji="0" lang="en-US" sz="3600" b="1" i="0" u="none" strike="noStrike" kern="1200" cap="none" spc="100" normalizeH="0" baseline="0" noProof="0" dirty="0">
              <a:ln>
                <a:noFill/>
              </a:ln>
              <a:solidFill>
                <a:srgbClr val="FFFFFF"/>
              </a:solidFill>
              <a:effectLst/>
              <a:uLnTx/>
              <a:uFillTx/>
              <a:latin typeface="Inter ExtraBold" panose="02000503000000020004" pitchFamily="2" charset="0"/>
              <a:ea typeface="Inter ExtraBold" panose="02000503000000020004" pitchFamily="2" charset="0"/>
              <a:cs typeface="Poppins" panose="00000500000000000000" pitchFamily="2" charset="0"/>
            </a:endParaRPr>
          </a:p>
        </p:txBody>
      </p:sp>
      <p:grpSp>
        <p:nvGrpSpPr>
          <p:cNvPr id="3" name="Group 2">
            <a:extLst>
              <a:ext uri="{FF2B5EF4-FFF2-40B4-BE49-F238E27FC236}">
                <a16:creationId xmlns:a16="http://schemas.microsoft.com/office/drawing/2014/main" id="{3306B0D0-C8F4-3E4C-E736-9198F3110C0F}"/>
              </a:ext>
            </a:extLst>
          </p:cNvPr>
          <p:cNvGrpSpPr/>
          <p:nvPr/>
        </p:nvGrpSpPr>
        <p:grpSpPr>
          <a:xfrm>
            <a:off x="-3477013" y="778410"/>
            <a:ext cx="3336614" cy="261610"/>
            <a:chOff x="4429269" y="778410"/>
            <a:chExt cx="3141616" cy="261610"/>
          </a:xfrm>
        </p:grpSpPr>
        <p:cxnSp>
          <p:nvCxnSpPr>
            <p:cNvPr id="4" name="Straight Connector 3">
              <a:extLst>
                <a:ext uri="{FF2B5EF4-FFF2-40B4-BE49-F238E27FC236}">
                  <a16:creationId xmlns:a16="http://schemas.microsoft.com/office/drawing/2014/main" id="{75D46EB7-8F95-7328-C1FC-23493C46D04B}"/>
                </a:ext>
              </a:extLst>
            </p:cNvPr>
            <p:cNvCxnSpPr>
              <a:cxnSpLocks/>
            </p:cNvCxnSpPr>
            <p:nvPr/>
          </p:nvCxnSpPr>
          <p:spPr>
            <a:xfrm>
              <a:off x="4429269" y="909215"/>
              <a:ext cx="348615" cy="0"/>
            </a:xfrm>
            <a:prstGeom prst="line">
              <a:avLst/>
            </a:prstGeom>
            <a:ln w="19050">
              <a:solidFill>
                <a:schemeClr val="bg1">
                  <a:alpha val="67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3E59BDD-C0F7-609C-A6A2-B7345E21FCF9}"/>
                </a:ext>
              </a:extLst>
            </p:cNvPr>
            <p:cNvSpPr txBox="1"/>
            <p:nvPr/>
          </p:nvSpPr>
          <p:spPr>
            <a:xfrm>
              <a:off x="4650994" y="778410"/>
              <a:ext cx="2698175" cy="261610"/>
            </a:xfrm>
            <a:prstGeom prst="rect">
              <a:avLst/>
            </a:prstGeom>
            <a:noFill/>
          </p:spPr>
          <p:txBody>
            <a:bodyPr wrap="none" rtlCol="0">
              <a:spAutoFit/>
            </a:bodyPr>
            <a:lstStyle/>
            <a:p>
              <a:pPr algn="ctr"/>
              <a:r>
                <a:rPr lang="en-US" sz="1100" dirty="0">
                  <a:solidFill>
                    <a:schemeClr val="bg1">
                      <a:alpha val="67000"/>
                    </a:schemeClr>
                  </a:solidFill>
                  <a:latin typeface="Inter" panose="02000503000000020004" pitchFamily="2" charset="0"/>
                  <a:ea typeface="Inter" panose="02000503000000020004" pitchFamily="2" charset="0"/>
                </a:rPr>
                <a:t>Sinh </a:t>
              </a:r>
              <a:r>
                <a:rPr lang="en-US" sz="1100" dirty="0" err="1">
                  <a:solidFill>
                    <a:schemeClr val="bg1">
                      <a:alpha val="67000"/>
                    </a:schemeClr>
                  </a:solidFill>
                  <a:latin typeface="Inter" panose="02000503000000020004" pitchFamily="2" charset="0"/>
                  <a:ea typeface="Inter" panose="02000503000000020004" pitchFamily="2" charset="0"/>
                </a:rPr>
                <a:t>viên</a:t>
              </a:r>
              <a:r>
                <a:rPr lang="en-US" sz="1100" dirty="0">
                  <a:solidFill>
                    <a:schemeClr val="bg1">
                      <a:alpha val="67000"/>
                    </a:schemeClr>
                  </a:solidFill>
                  <a:latin typeface="Inter" panose="02000503000000020004" pitchFamily="2" charset="0"/>
                  <a:ea typeface="Inter" panose="02000503000000020004" pitchFamily="2" charset="0"/>
                </a:rPr>
                <a:t> </a:t>
              </a:r>
              <a:r>
                <a:rPr lang="en-US" sz="1100" dirty="0" err="1">
                  <a:solidFill>
                    <a:schemeClr val="bg1">
                      <a:alpha val="67000"/>
                    </a:schemeClr>
                  </a:solidFill>
                  <a:latin typeface="Inter" panose="02000503000000020004" pitchFamily="2" charset="0"/>
                  <a:ea typeface="Inter" panose="02000503000000020004" pitchFamily="2" charset="0"/>
                </a:rPr>
                <a:t>thực</a:t>
              </a:r>
              <a:r>
                <a:rPr lang="en-US" sz="1100" dirty="0">
                  <a:solidFill>
                    <a:schemeClr val="bg1">
                      <a:alpha val="67000"/>
                    </a:schemeClr>
                  </a:solidFill>
                  <a:latin typeface="Inter" panose="02000503000000020004" pitchFamily="2" charset="0"/>
                  <a:ea typeface="Inter" panose="02000503000000020004" pitchFamily="2" charset="0"/>
                </a:rPr>
                <a:t> </a:t>
              </a:r>
              <a:r>
                <a:rPr lang="en-US" sz="1100" dirty="0" err="1">
                  <a:solidFill>
                    <a:schemeClr val="bg1">
                      <a:alpha val="67000"/>
                    </a:schemeClr>
                  </a:solidFill>
                  <a:latin typeface="Inter" panose="02000503000000020004" pitchFamily="2" charset="0"/>
                  <a:ea typeface="Inter" panose="02000503000000020004" pitchFamily="2" charset="0"/>
                </a:rPr>
                <a:t>hiện</a:t>
              </a:r>
              <a:r>
                <a:rPr lang="en-US" sz="1100" dirty="0">
                  <a:solidFill>
                    <a:schemeClr val="bg1">
                      <a:alpha val="67000"/>
                    </a:schemeClr>
                  </a:solidFill>
                  <a:latin typeface="Inter" panose="02000503000000020004" pitchFamily="2" charset="0"/>
                  <a:ea typeface="Inter" panose="02000503000000020004" pitchFamily="2" charset="0"/>
                </a:rPr>
                <a:t>: Nguyễn </a:t>
              </a:r>
              <a:r>
                <a:rPr lang="en-US" sz="1100" dirty="0" err="1">
                  <a:solidFill>
                    <a:schemeClr val="bg1">
                      <a:alpha val="67000"/>
                    </a:schemeClr>
                  </a:solidFill>
                  <a:latin typeface="Inter" panose="02000503000000020004" pitchFamily="2" charset="0"/>
                  <a:ea typeface="Inter" panose="02000503000000020004" pitchFamily="2" charset="0"/>
                </a:rPr>
                <a:t>Hải</a:t>
              </a:r>
              <a:r>
                <a:rPr lang="en-US" sz="1100" dirty="0">
                  <a:solidFill>
                    <a:schemeClr val="bg1">
                      <a:alpha val="67000"/>
                    </a:schemeClr>
                  </a:solidFill>
                  <a:latin typeface="Inter" panose="02000503000000020004" pitchFamily="2" charset="0"/>
                  <a:ea typeface="Inter" panose="02000503000000020004" pitchFamily="2" charset="0"/>
                </a:rPr>
                <a:t> Nam </a:t>
              </a:r>
            </a:p>
          </p:txBody>
        </p:sp>
        <p:cxnSp>
          <p:nvCxnSpPr>
            <p:cNvPr id="6" name="Straight Connector 5">
              <a:extLst>
                <a:ext uri="{FF2B5EF4-FFF2-40B4-BE49-F238E27FC236}">
                  <a16:creationId xmlns:a16="http://schemas.microsoft.com/office/drawing/2014/main" id="{F2336667-8763-139E-4201-EFF6EDF54253}"/>
                </a:ext>
              </a:extLst>
            </p:cNvPr>
            <p:cNvCxnSpPr>
              <a:cxnSpLocks/>
            </p:cNvCxnSpPr>
            <p:nvPr/>
          </p:nvCxnSpPr>
          <p:spPr>
            <a:xfrm>
              <a:off x="7222270" y="909215"/>
              <a:ext cx="348615" cy="0"/>
            </a:xfrm>
            <a:prstGeom prst="line">
              <a:avLst/>
            </a:prstGeom>
            <a:ln w="19050">
              <a:solidFill>
                <a:schemeClr val="bg1">
                  <a:alpha val="67000"/>
                </a:schemeClr>
              </a:solidFill>
            </a:ln>
          </p:spPr>
          <p:style>
            <a:lnRef idx="1">
              <a:schemeClr val="accent1"/>
            </a:lnRef>
            <a:fillRef idx="0">
              <a:schemeClr val="accent1"/>
            </a:fillRef>
            <a:effectRef idx="0">
              <a:schemeClr val="accent1"/>
            </a:effectRef>
            <a:fontRef idx="minor">
              <a:schemeClr val="tx1"/>
            </a:fontRef>
          </p:style>
        </p:cxnSp>
      </p:grpSp>
      <p:sp>
        <p:nvSpPr>
          <p:cNvPr id="7" name="Oval 6">
            <a:extLst>
              <a:ext uri="{FF2B5EF4-FFF2-40B4-BE49-F238E27FC236}">
                <a16:creationId xmlns:a16="http://schemas.microsoft.com/office/drawing/2014/main" id="{64A755FE-2026-088D-0D68-EB64166BBD7C}"/>
              </a:ext>
            </a:extLst>
          </p:cNvPr>
          <p:cNvSpPr/>
          <p:nvPr/>
        </p:nvSpPr>
        <p:spPr>
          <a:xfrm>
            <a:off x="12510022" y="5621343"/>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8" name="Oval 7">
            <a:extLst>
              <a:ext uri="{FF2B5EF4-FFF2-40B4-BE49-F238E27FC236}">
                <a16:creationId xmlns:a16="http://schemas.microsoft.com/office/drawing/2014/main" id="{5C5ECFAD-C42E-B7F5-0475-C823CFDCFB32}"/>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 name="Oval 8">
            <a:extLst>
              <a:ext uri="{FF2B5EF4-FFF2-40B4-BE49-F238E27FC236}">
                <a16:creationId xmlns:a16="http://schemas.microsoft.com/office/drawing/2014/main" id="{CE771505-900F-8C67-210F-A22D471CE0D3}"/>
              </a:ext>
            </a:extLst>
          </p:cNvPr>
          <p:cNvSpPr/>
          <p:nvPr/>
        </p:nvSpPr>
        <p:spPr>
          <a:xfrm>
            <a:off x="12513942" y="1900996"/>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 name="Oval 9">
            <a:extLst>
              <a:ext uri="{FF2B5EF4-FFF2-40B4-BE49-F238E27FC236}">
                <a16:creationId xmlns:a16="http://schemas.microsoft.com/office/drawing/2014/main" id="{6B6D32D6-6CED-7EF4-C5AE-5344E671A51C}"/>
              </a:ext>
            </a:extLst>
          </p:cNvPr>
          <p:cNvSpPr/>
          <p:nvPr/>
        </p:nvSpPr>
        <p:spPr>
          <a:xfrm>
            <a:off x="159385" y="-103151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1" name="Oval 10">
            <a:extLst>
              <a:ext uri="{FF2B5EF4-FFF2-40B4-BE49-F238E27FC236}">
                <a16:creationId xmlns:a16="http://schemas.microsoft.com/office/drawing/2014/main" id="{9C1969CB-A700-FEF3-C2DA-6749BC702CBB}"/>
              </a:ext>
            </a:extLst>
          </p:cNvPr>
          <p:cNvSpPr/>
          <p:nvPr/>
        </p:nvSpPr>
        <p:spPr>
          <a:xfrm>
            <a:off x="-679560" y="3084010"/>
            <a:ext cx="292380" cy="292377"/>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2" name="Oval 11">
            <a:extLst>
              <a:ext uri="{FF2B5EF4-FFF2-40B4-BE49-F238E27FC236}">
                <a16:creationId xmlns:a16="http://schemas.microsoft.com/office/drawing/2014/main" id="{202AC629-29BD-095A-0496-F78B2F87EC15}"/>
              </a:ext>
            </a:extLst>
          </p:cNvPr>
          <p:cNvSpPr/>
          <p:nvPr/>
        </p:nvSpPr>
        <p:spPr>
          <a:xfrm>
            <a:off x="12407480" y="3155408"/>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4" name="Rectangle: Rounded Corners 60">
            <a:extLst>
              <a:ext uri="{FF2B5EF4-FFF2-40B4-BE49-F238E27FC236}">
                <a16:creationId xmlns:a16="http://schemas.microsoft.com/office/drawing/2014/main" id="{71E624E4-9EF7-9562-8E9B-484968AD17AF}"/>
              </a:ext>
            </a:extLst>
          </p:cNvPr>
          <p:cNvSpPr/>
          <p:nvPr/>
        </p:nvSpPr>
        <p:spPr>
          <a:xfrm>
            <a:off x="905831" y="-6260841"/>
            <a:ext cx="9953978" cy="6168023"/>
          </a:xfrm>
          <a:prstGeom prst="round2SameRect">
            <a:avLst>
              <a:gd name="adj1" fmla="val 0"/>
              <a:gd name="adj2" fmla="val 4509"/>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Inter" panose="02000503000000020004" pitchFamily="2" charset="0"/>
            </a:endParaRPr>
          </a:p>
        </p:txBody>
      </p:sp>
    </p:spTree>
    <p:extLst>
      <p:ext uri="{BB962C8B-B14F-4D97-AF65-F5344CB8AC3E}">
        <p14:creationId xmlns:p14="http://schemas.microsoft.com/office/powerpoint/2010/main" val="2036478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4B8DB"/>
            </a:gs>
            <a:gs pos="34000">
              <a:srgbClr val="04A3DC"/>
            </a:gs>
            <a:gs pos="99000">
              <a:srgbClr val="1C6CE2"/>
            </a:gs>
          </a:gsLst>
          <a:lin ang="18900000" scaled="1"/>
        </a:gradFill>
        <a:effectLst/>
      </p:bgPr>
    </p:bg>
    <p:spTree>
      <p:nvGrpSpPr>
        <p:cNvPr id="1" name=""/>
        <p:cNvGrpSpPr/>
        <p:nvPr/>
      </p:nvGrpSpPr>
      <p:grpSpPr>
        <a:xfrm>
          <a:off x="0" y="0"/>
          <a:ext cx="0" cy="0"/>
          <a:chOff x="0" y="0"/>
          <a:chExt cx="0" cy="0"/>
        </a:xfrm>
      </p:grpSpPr>
      <p:sp>
        <p:nvSpPr>
          <p:cNvPr id="106" name="Vong Tron Big">
            <a:extLst>
              <a:ext uri="{FF2B5EF4-FFF2-40B4-BE49-F238E27FC236}">
                <a16:creationId xmlns:a16="http://schemas.microsoft.com/office/drawing/2014/main" id="{E23BCAD8-6D87-024D-D832-B99451D584E1}"/>
              </a:ext>
            </a:extLst>
          </p:cNvPr>
          <p:cNvSpPr/>
          <p:nvPr/>
        </p:nvSpPr>
        <p:spPr>
          <a:xfrm rot="2700000">
            <a:off x="-3551957" y="-1566956"/>
            <a:ext cx="2881922" cy="2881922"/>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7" name="Vong Tron Medium">
            <a:extLst>
              <a:ext uri="{FF2B5EF4-FFF2-40B4-BE49-F238E27FC236}">
                <a16:creationId xmlns:a16="http://schemas.microsoft.com/office/drawing/2014/main" id="{F547488E-30C4-E84E-1F56-821A8F7268F8}"/>
              </a:ext>
            </a:extLst>
          </p:cNvPr>
          <p:cNvSpPr/>
          <p:nvPr/>
        </p:nvSpPr>
        <p:spPr>
          <a:xfrm>
            <a:off x="12577356" y="-1758219"/>
            <a:ext cx="2447049" cy="2447049"/>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8" name="Vong Tron Small">
            <a:extLst>
              <a:ext uri="{FF2B5EF4-FFF2-40B4-BE49-F238E27FC236}">
                <a16:creationId xmlns:a16="http://schemas.microsoft.com/office/drawing/2014/main" id="{82C68201-5E0F-8B77-8B57-67D96DDE99B9}"/>
              </a:ext>
            </a:extLst>
          </p:cNvPr>
          <p:cNvSpPr/>
          <p:nvPr/>
        </p:nvSpPr>
        <p:spPr>
          <a:xfrm>
            <a:off x="7207235" y="7012974"/>
            <a:ext cx="1773936" cy="177393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2" name="Oval 101">
            <a:extLst>
              <a:ext uri="{FF2B5EF4-FFF2-40B4-BE49-F238E27FC236}">
                <a16:creationId xmlns:a16="http://schemas.microsoft.com/office/drawing/2014/main" id="{7FB7915A-9920-9FDE-A356-3A8B68C5FF91}"/>
              </a:ext>
            </a:extLst>
          </p:cNvPr>
          <p:cNvSpPr/>
          <p:nvPr/>
        </p:nvSpPr>
        <p:spPr>
          <a:xfrm>
            <a:off x="11311816" y="5542889"/>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3" name="Oval 102">
            <a:extLst>
              <a:ext uri="{FF2B5EF4-FFF2-40B4-BE49-F238E27FC236}">
                <a16:creationId xmlns:a16="http://schemas.microsoft.com/office/drawing/2014/main" id="{AA55B26B-8B7C-9B11-4DCF-EC92249E3BD8}"/>
              </a:ext>
            </a:extLst>
          </p:cNvPr>
          <p:cNvSpPr/>
          <p:nvPr/>
        </p:nvSpPr>
        <p:spPr>
          <a:xfrm rot="10800000" flipV="1">
            <a:off x="776332" y="554288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5" name="Oval 94">
            <a:extLst>
              <a:ext uri="{FF2B5EF4-FFF2-40B4-BE49-F238E27FC236}">
                <a16:creationId xmlns:a16="http://schemas.microsoft.com/office/drawing/2014/main" id="{4831A3EF-232E-A5DC-39B3-E22AF67BC487}"/>
              </a:ext>
            </a:extLst>
          </p:cNvPr>
          <p:cNvSpPr/>
          <p:nvPr/>
        </p:nvSpPr>
        <p:spPr>
          <a:xfrm>
            <a:off x="10747509" y="2151823"/>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8" name="Oval 97">
            <a:extLst>
              <a:ext uri="{FF2B5EF4-FFF2-40B4-BE49-F238E27FC236}">
                <a16:creationId xmlns:a16="http://schemas.microsoft.com/office/drawing/2014/main" id="{B0852846-F1E8-D772-F075-6A1BD56D6FFF}"/>
              </a:ext>
            </a:extLst>
          </p:cNvPr>
          <p:cNvSpPr/>
          <p:nvPr/>
        </p:nvSpPr>
        <p:spPr>
          <a:xfrm>
            <a:off x="531541" y="-18823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9" name="Oval 98">
            <a:extLst>
              <a:ext uri="{FF2B5EF4-FFF2-40B4-BE49-F238E27FC236}">
                <a16:creationId xmlns:a16="http://schemas.microsoft.com/office/drawing/2014/main" id="{BC0ADB80-A624-EF85-4D5F-712D5F407F46}"/>
              </a:ext>
            </a:extLst>
          </p:cNvPr>
          <p:cNvSpPr/>
          <p:nvPr/>
        </p:nvSpPr>
        <p:spPr>
          <a:xfrm>
            <a:off x="-679560" y="3084010"/>
            <a:ext cx="292380" cy="292377"/>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0" name="Oval 99">
            <a:extLst>
              <a:ext uri="{FF2B5EF4-FFF2-40B4-BE49-F238E27FC236}">
                <a16:creationId xmlns:a16="http://schemas.microsoft.com/office/drawing/2014/main" id="{A30E77AF-CEB7-9535-04B4-D8C4831C6922}"/>
              </a:ext>
            </a:extLst>
          </p:cNvPr>
          <p:cNvSpPr/>
          <p:nvPr/>
        </p:nvSpPr>
        <p:spPr>
          <a:xfrm>
            <a:off x="11904122" y="3119909"/>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3" name="Rectangle: Rounded Corners 60">
            <a:extLst>
              <a:ext uri="{FF2B5EF4-FFF2-40B4-BE49-F238E27FC236}">
                <a16:creationId xmlns:a16="http://schemas.microsoft.com/office/drawing/2014/main" id="{4450100A-25DD-6BA2-C89B-B00611359AF8}"/>
              </a:ext>
            </a:extLst>
          </p:cNvPr>
          <p:cNvSpPr/>
          <p:nvPr/>
        </p:nvSpPr>
        <p:spPr>
          <a:xfrm>
            <a:off x="938488" y="-1"/>
            <a:ext cx="9953978" cy="6168023"/>
          </a:xfrm>
          <a:prstGeom prst="round2SameRect">
            <a:avLst>
              <a:gd name="adj1" fmla="val 0"/>
              <a:gd name="adj2" fmla="val 4509"/>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Inter" panose="02000503000000020004" pitchFamily="2" charset="0"/>
            </a:endParaRPr>
          </a:p>
        </p:txBody>
      </p:sp>
      <p:sp>
        <p:nvSpPr>
          <p:cNvPr id="14" name="TextBox 13">
            <a:extLst>
              <a:ext uri="{FF2B5EF4-FFF2-40B4-BE49-F238E27FC236}">
                <a16:creationId xmlns:a16="http://schemas.microsoft.com/office/drawing/2014/main" id="{76DA1D25-BD85-AF79-5964-6C9040FA5491}"/>
              </a:ext>
            </a:extLst>
          </p:cNvPr>
          <p:cNvSpPr txBox="1"/>
          <p:nvPr/>
        </p:nvSpPr>
        <p:spPr>
          <a:xfrm>
            <a:off x="4901911" y="826841"/>
            <a:ext cx="5427967" cy="646331"/>
          </a:xfrm>
          <a:prstGeom prst="rect">
            <a:avLst/>
          </a:prstGeom>
          <a:noFill/>
        </p:spPr>
        <p:txBody>
          <a:bodyPr wrap="square" rtlCol="0">
            <a:spAutoFit/>
          </a:bodyPr>
          <a:lstStyle/>
          <a:p>
            <a:pPr defTabSz="609585"/>
            <a:r>
              <a:rPr lang="en-US" sz="3600" b="1">
                <a:solidFill>
                  <a:srgbClr val="0F2851"/>
                </a:solidFill>
                <a:latin typeface="Inter ExtraBold" panose="02000503000000020004" pitchFamily="2" charset="0"/>
                <a:ea typeface="Inter ExtraBold" panose="02000503000000020004" pitchFamily="2" charset="0"/>
                <a:cs typeface="Almarai Bold" pitchFamily="2" charset="-78"/>
              </a:rPr>
              <a:t>Nội dung thuyết trình</a:t>
            </a:r>
            <a:endParaRPr lang="en-US" sz="3600" b="1" dirty="0">
              <a:solidFill>
                <a:srgbClr val="0F2851"/>
              </a:solidFill>
              <a:latin typeface="Inter ExtraBold" panose="02000503000000020004" pitchFamily="2" charset="0"/>
              <a:ea typeface="Inter ExtraBold" panose="02000503000000020004" pitchFamily="2" charset="0"/>
              <a:cs typeface="Almarai Bold" pitchFamily="2" charset="-78"/>
            </a:endParaRPr>
          </a:p>
        </p:txBody>
      </p:sp>
      <p:grpSp>
        <p:nvGrpSpPr>
          <p:cNvPr id="54" name="Group 53">
            <a:extLst>
              <a:ext uri="{FF2B5EF4-FFF2-40B4-BE49-F238E27FC236}">
                <a16:creationId xmlns:a16="http://schemas.microsoft.com/office/drawing/2014/main" id="{4CC18034-3515-9271-5C25-827E7FB5289F}"/>
              </a:ext>
            </a:extLst>
          </p:cNvPr>
          <p:cNvGrpSpPr/>
          <p:nvPr/>
        </p:nvGrpSpPr>
        <p:grpSpPr>
          <a:xfrm>
            <a:off x="4980630" y="539019"/>
            <a:ext cx="4820595" cy="261610"/>
            <a:chOff x="4980630" y="539019"/>
            <a:chExt cx="4820595" cy="261610"/>
          </a:xfrm>
        </p:grpSpPr>
        <p:sp>
          <p:nvSpPr>
            <p:cNvPr id="15" name="Rectangle 14">
              <a:extLst>
                <a:ext uri="{FF2B5EF4-FFF2-40B4-BE49-F238E27FC236}">
                  <a16:creationId xmlns:a16="http://schemas.microsoft.com/office/drawing/2014/main" id="{595946AC-CE18-9BA3-9AF5-60CE921D00C6}"/>
                </a:ext>
              </a:extLst>
            </p:cNvPr>
            <p:cNvSpPr/>
            <p:nvPr/>
          </p:nvSpPr>
          <p:spPr>
            <a:xfrm>
              <a:off x="5412602" y="539019"/>
              <a:ext cx="4388623" cy="261610"/>
            </a:xfrm>
            <a:prstGeom prst="rect">
              <a:avLst/>
            </a:prstGeom>
          </p:spPr>
          <p:txBody>
            <a:bodyPr wrap="square">
              <a:spAutoFit/>
            </a:bodyPr>
            <a:lstStyle/>
            <a:p>
              <a:pPr defTabSz="609585"/>
              <a:r>
                <a:rPr lang="en-US" sz="1100" dirty="0" err="1">
                  <a:solidFill>
                    <a:srgbClr val="1C6CE2"/>
                  </a:solidFill>
                  <a:latin typeface="Inter" panose="02000503000000020004" pitchFamily="2" charset="0"/>
                  <a:ea typeface="Inter" panose="02000503000000020004" pitchFamily="2" charset="0"/>
                </a:rPr>
                <a:t>Thiết</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kê</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va</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Xây</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dựng</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hê</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thống</a:t>
              </a:r>
              <a:r>
                <a:rPr lang="en-US" sz="1100" dirty="0">
                  <a:solidFill>
                    <a:srgbClr val="1C6CE2"/>
                  </a:solidFill>
                  <a:latin typeface="Inter" panose="02000503000000020004" pitchFamily="2" charset="0"/>
                  <a:ea typeface="Inter" panose="02000503000000020004" pitchFamily="2" charset="0"/>
                </a:rPr>
                <a:t> IoT </a:t>
              </a:r>
              <a:r>
                <a:rPr lang="en-US" sz="1100" dirty="0" err="1">
                  <a:solidFill>
                    <a:srgbClr val="1C6CE2"/>
                  </a:solidFill>
                  <a:latin typeface="Inter" panose="02000503000000020004" pitchFamily="2" charset="0"/>
                  <a:ea typeface="Inter" panose="02000503000000020004" pitchFamily="2" charset="0"/>
                </a:rPr>
                <a:t>cho</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mô</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hình</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nha</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thông</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minh</a:t>
              </a:r>
              <a:r>
                <a:rPr lang="en-US" sz="1100" dirty="0">
                  <a:solidFill>
                    <a:srgbClr val="1C6CE2"/>
                  </a:solidFill>
                  <a:latin typeface="Inter" panose="02000503000000020004" pitchFamily="2" charset="0"/>
                  <a:ea typeface="Inter" panose="02000503000000020004" pitchFamily="2" charset="0"/>
                </a:rPr>
                <a:t> </a:t>
              </a:r>
              <a:endParaRPr lang="vi-VN" sz="1100" dirty="0">
                <a:solidFill>
                  <a:srgbClr val="1C6CE2"/>
                </a:solidFill>
                <a:latin typeface="Inter" panose="02000503000000020004" pitchFamily="2" charset="0"/>
                <a:ea typeface="Inter" panose="02000503000000020004" pitchFamily="2" charset="0"/>
              </a:endParaRPr>
            </a:p>
          </p:txBody>
        </p:sp>
        <p:cxnSp>
          <p:nvCxnSpPr>
            <p:cNvPr id="16" name="Straight Connector 15">
              <a:extLst>
                <a:ext uri="{FF2B5EF4-FFF2-40B4-BE49-F238E27FC236}">
                  <a16:creationId xmlns:a16="http://schemas.microsoft.com/office/drawing/2014/main" id="{76DBEB86-11D5-C09F-E668-4C170D44E802}"/>
                </a:ext>
              </a:extLst>
            </p:cNvPr>
            <p:cNvCxnSpPr/>
            <p:nvPr/>
          </p:nvCxnSpPr>
          <p:spPr>
            <a:xfrm>
              <a:off x="4980630" y="676052"/>
              <a:ext cx="348615" cy="0"/>
            </a:xfrm>
            <a:prstGeom prst="line">
              <a:avLst/>
            </a:prstGeom>
            <a:noFill/>
            <a:ln w="19050" cap="flat" cmpd="sng" algn="ctr">
              <a:solidFill>
                <a:srgbClr val="1C6CE2"/>
              </a:solidFill>
              <a:prstDash val="solid"/>
              <a:miter lim="800000"/>
            </a:ln>
            <a:effectLst/>
          </p:spPr>
        </p:cxnSp>
      </p:grpSp>
      <p:grpSp>
        <p:nvGrpSpPr>
          <p:cNvPr id="23" name="Group 22">
            <a:extLst>
              <a:ext uri="{FF2B5EF4-FFF2-40B4-BE49-F238E27FC236}">
                <a16:creationId xmlns:a16="http://schemas.microsoft.com/office/drawing/2014/main" id="{80F519F6-C0CB-AD8F-7FE8-484D45B10F26}"/>
              </a:ext>
            </a:extLst>
          </p:cNvPr>
          <p:cNvGrpSpPr/>
          <p:nvPr/>
        </p:nvGrpSpPr>
        <p:grpSpPr>
          <a:xfrm>
            <a:off x="4985555" y="1770944"/>
            <a:ext cx="4874730" cy="307777"/>
            <a:chOff x="4985555" y="1770944"/>
            <a:chExt cx="4874730" cy="307777"/>
          </a:xfrm>
        </p:grpSpPr>
        <p:sp>
          <p:nvSpPr>
            <p:cNvPr id="17" name="Rectangle: Rounded Corners 16">
              <a:extLst>
                <a:ext uri="{FF2B5EF4-FFF2-40B4-BE49-F238E27FC236}">
                  <a16:creationId xmlns:a16="http://schemas.microsoft.com/office/drawing/2014/main" id="{C0126EE1-FBB6-DC78-8D93-7F2A4F11EA72}"/>
                </a:ext>
              </a:extLst>
            </p:cNvPr>
            <p:cNvSpPr/>
            <p:nvPr/>
          </p:nvSpPr>
          <p:spPr>
            <a:xfrm>
              <a:off x="4985555" y="1784763"/>
              <a:ext cx="280139" cy="280139"/>
            </a:xfrm>
            <a:prstGeom prst="roundRect">
              <a:avLst>
                <a:gd name="adj" fmla="val 50000"/>
              </a:avLst>
            </a:prstGeom>
            <a:gradFill>
              <a:gsLst>
                <a:gs pos="0">
                  <a:srgbClr val="04B8DB"/>
                </a:gs>
                <a:gs pos="99000">
                  <a:srgbClr val="1C6CE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effectLst>
                    <a:outerShdw blurRad="38100" dist="38100" dir="2700000" algn="tl">
                      <a:srgbClr val="000000">
                        <a:alpha val="43137"/>
                      </a:srgbClr>
                    </a:outerShdw>
                  </a:effectLst>
                  <a:latin typeface="Inter Black" panose="02000503000000020004" pitchFamily="2" charset="0"/>
                  <a:ea typeface="Inter Black" panose="02000503000000020004" pitchFamily="2" charset="0"/>
                </a:rPr>
                <a:t>1</a:t>
              </a:r>
            </a:p>
          </p:txBody>
        </p:sp>
        <p:sp>
          <p:nvSpPr>
            <p:cNvPr id="20" name="TextBox 19">
              <a:extLst>
                <a:ext uri="{FF2B5EF4-FFF2-40B4-BE49-F238E27FC236}">
                  <a16:creationId xmlns:a16="http://schemas.microsoft.com/office/drawing/2014/main" id="{F452BA5A-3124-B278-DDCA-BA218FDFF2F8}"/>
                </a:ext>
              </a:extLst>
            </p:cNvPr>
            <p:cNvSpPr txBox="1"/>
            <p:nvPr/>
          </p:nvSpPr>
          <p:spPr>
            <a:xfrm>
              <a:off x="5364889" y="1786333"/>
              <a:ext cx="3914824" cy="276999"/>
            </a:xfrm>
            <a:prstGeom prst="rect">
              <a:avLst/>
            </a:prstGeom>
            <a:noFill/>
          </p:spPr>
          <p:txBody>
            <a:bodyPr wrap="square" rtlCol="0">
              <a:spAutoFit/>
            </a:bodyPr>
            <a:lstStyle/>
            <a:p>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Đặt</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vấn</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đề</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a:t>
              </a:r>
            </a:p>
          </p:txBody>
        </p:sp>
        <p:sp>
          <p:nvSpPr>
            <p:cNvPr id="21" name="TextBox 20">
              <a:extLst>
                <a:ext uri="{FF2B5EF4-FFF2-40B4-BE49-F238E27FC236}">
                  <a16:creationId xmlns:a16="http://schemas.microsoft.com/office/drawing/2014/main" id="{7C269391-6FA5-97DE-4A1C-0D574DE23196}"/>
                </a:ext>
              </a:extLst>
            </p:cNvPr>
            <p:cNvSpPr txBox="1"/>
            <p:nvPr/>
          </p:nvSpPr>
          <p:spPr>
            <a:xfrm>
              <a:off x="9279713" y="1770944"/>
              <a:ext cx="580572" cy="307777"/>
            </a:xfrm>
            <a:prstGeom prst="rect">
              <a:avLst/>
            </a:prstGeom>
            <a:noFill/>
          </p:spPr>
          <p:txBody>
            <a:bodyPr wrap="square" rtlCol="0">
              <a:spAutoFit/>
            </a:bodyPr>
            <a:lstStyle/>
            <a:p>
              <a:pPr algn="r"/>
              <a:r>
                <a:rPr lang="en-US" sz="140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04.</a:t>
              </a:r>
              <a:endParaRPr lang="en-ID" sz="14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endParaRPr>
            </a:p>
          </p:txBody>
        </p:sp>
      </p:grpSp>
      <p:grpSp>
        <p:nvGrpSpPr>
          <p:cNvPr id="24" name="Group 23">
            <a:extLst>
              <a:ext uri="{FF2B5EF4-FFF2-40B4-BE49-F238E27FC236}">
                <a16:creationId xmlns:a16="http://schemas.microsoft.com/office/drawing/2014/main" id="{FA594631-38F7-A58C-4CC9-D1984CB09A7E}"/>
              </a:ext>
            </a:extLst>
          </p:cNvPr>
          <p:cNvGrpSpPr/>
          <p:nvPr/>
        </p:nvGrpSpPr>
        <p:grpSpPr>
          <a:xfrm>
            <a:off x="4985555" y="2378988"/>
            <a:ext cx="4874730" cy="307777"/>
            <a:chOff x="4985555" y="1770944"/>
            <a:chExt cx="4874730" cy="307777"/>
          </a:xfrm>
        </p:grpSpPr>
        <p:sp>
          <p:nvSpPr>
            <p:cNvPr id="25" name="Rectangle: Rounded Corners 24">
              <a:extLst>
                <a:ext uri="{FF2B5EF4-FFF2-40B4-BE49-F238E27FC236}">
                  <a16:creationId xmlns:a16="http://schemas.microsoft.com/office/drawing/2014/main" id="{7D341FA9-E512-0BDD-32EC-04AED1AD0744}"/>
                </a:ext>
              </a:extLst>
            </p:cNvPr>
            <p:cNvSpPr/>
            <p:nvPr/>
          </p:nvSpPr>
          <p:spPr>
            <a:xfrm>
              <a:off x="4985555" y="1784763"/>
              <a:ext cx="280139" cy="280139"/>
            </a:xfrm>
            <a:prstGeom prst="roundRect">
              <a:avLst>
                <a:gd name="adj" fmla="val 50000"/>
              </a:avLst>
            </a:prstGeom>
            <a:gradFill>
              <a:gsLst>
                <a:gs pos="0">
                  <a:srgbClr val="04B8DB"/>
                </a:gs>
                <a:gs pos="99000">
                  <a:srgbClr val="1C6CE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effectLst>
                    <a:outerShdw blurRad="38100" dist="38100" dir="2700000" algn="tl">
                      <a:srgbClr val="000000">
                        <a:alpha val="43137"/>
                      </a:srgbClr>
                    </a:outerShdw>
                  </a:effectLst>
                  <a:latin typeface="Inter Black" panose="02000503000000020004" pitchFamily="2" charset="0"/>
                  <a:ea typeface="Inter Black" panose="02000503000000020004" pitchFamily="2" charset="0"/>
                </a:rPr>
                <a:t>2</a:t>
              </a:r>
            </a:p>
          </p:txBody>
        </p:sp>
        <p:sp>
          <p:nvSpPr>
            <p:cNvPr id="26" name="TextBox 25">
              <a:extLst>
                <a:ext uri="{FF2B5EF4-FFF2-40B4-BE49-F238E27FC236}">
                  <a16:creationId xmlns:a16="http://schemas.microsoft.com/office/drawing/2014/main" id="{8A0E1A32-4829-0D44-91ED-5F72924401BB}"/>
                </a:ext>
              </a:extLst>
            </p:cNvPr>
            <p:cNvSpPr txBox="1"/>
            <p:nvPr/>
          </p:nvSpPr>
          <p:spPr>
            <a:xfrm>
              <a:off x="5364889" y="1786333"/>
              <a:ext cx="3914824" cy="276999"/>
            </a:xfrm>
            <a:prstGeom prst="rect">
              <a:avLst/>
            </a:prstGeom>
            <a:noFill/>
          </p:spPr>
          <p:txBody>
            <a:bodyPr wrap="square" rtlCol="0">
              <a:spAutoFit/>
            </a:bodyPr>
            <a:lstStyle/>
            <a:p>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Tổng</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quan</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vê</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IoT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va</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Nha</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thông</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minh</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a:t>
              </a:r>
            </a:p>
          </p:txBody>
        </p:sp>
        <p:sp>
          <p:nvSpPr>
            <p:cNvPr id="27" name="TextBox 26">
              <a:extLst>
                <a:ext uri="{FF2B5EF4-FFF2-40B4-BE49-F238E27FC236}">
                  <a16:creationId xmlns:a16="http://schemas.microsoft.com/office/drawing/2014/main" id="{A7505855-3DFD-2F4F-83D1-CA01EEB8612E}"/>
                </a:ext>
              </a:extLst>
            </p:cNvPr>
            <p:cNvSpPr txBox="1"/>
            <p:nvPr/>
          </p:nvSpPr>
          <p:spPr>
            <a:xfrm>
              <a:off x="9279713" y="1770944"/>
              <a:ext cx="580572" cy="307777"/>
            </a:xfrm>
            <a:prstGeom prst="rect">
              <a:avLst/>
            </a:prstGeom>
            <a:noFill/>
          </p:spPr>
          <p:txBody>
            <a:bodyPr wrap="square" rtlCol="0">
              <a:spAutoFit/>
            </a:bodyPr>
            <a:lstStyle/>
            <a:p>
              <a:pPr algn="r"/>
              <a:r>
                <a:rPr lang="en-US" sz="140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05.</a:t>
              </a:r>
              <a:endParaRPr lang="en-ID" sz="14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endParaRPr>
            </a:p>
          </p:txBody>
        </p:sp>
      </p:grpSp>
      <p:grpSp>
        <p:nvGrpSpPr>
          <p:cNvPr id="28" name="Group 27">
            <a:extLst>
              <a:ext uri="{FF2B5EF4-FFF2-40B4-BE49-F238E27FC236}">
                <a16:creationId xmlns:a16="http://schemas.microsoft.com/office/drawing/2014/main" id="{3A33FAD0-DFEA-41AA-20C5-8B44487522CC}"/>
              </a:ext>
            </a:extLst>
          </p:cNvPr>
          <p:cNvGrpSpPr/>
          <p:nvPr/>
        </p:nvGrpSpPr>
        <p:grpSpPr>
          <a:xfrm>
            <a:off x="4985555" y="2987032"/>
            <a:ext cx="4874730" cy="307777"/>
            <a:chOff x="4985555" y="1770944"/>
            <a:chExt cx="4874730" cy="307777"/>
          </a:xfrm>
        </p:grpSpPr>
        <p:sp>
          <p:nvSpPr>
            <p:cNvPr id="29" name="Rectangle: Rounded Corners 28">
              <a:extLst>
                <a:ext uri="{FF2B5EF4-FFF2-40B4-BE49-F238E27FC236}">
                  <a16:creationId xmlns:a16="http://schemas.microsoft.com/office/drawing/2014/main" id="{949AB195-DE03-0EEC-8AFD-11168EFD32B8}"/>
                </a:ext>
              </a:extLst>
            </p:cNvPr>
            <p:cNvSpPr/>
            <p:nvPr/>
          </p:nvSpPr>
          <p:spPr>
            <a:xfrm>
              <a:off x="4985555" y="1784763"/>
              <a:ext cx="280139" cy="280139"/>
            </a:xfrm>
            <a:prstGeom prst="roundRect">
              <a:avLst>
                <a:gd name="adj" fmla="val 50000"/>
              </a:avLst>
            </a:prstGeom>
            <a:gradFill>
              <a:gsLst>
                <a:gs pos="0">
                  <a:srgbClr val="04B8DB"/>
                </a:gs>
                <a:gs pos="99000">
                  <a:srgbClr val="1C6CE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effectLst>
                    <a:outerShdw blurRad="38100" dist="38100" dir="2700000" algn="tl">
                      <a:srgbClr val="000000">
                        <a:alpha val="43137"/>
                      </a:srgbClr>
                    </a:outerShdw>
                  </a:effectLst>
                  <a:latin typeface="Inter Black" panose="02000503000000020004" pitchFamily="2" charset="0"/>
                  <a:ea typeface="Inter Black" panose="02000503000000020004" pitchFamily="2" charset="0"/>
                </a:rPr>
                <a:t>3</a:t>
              </a:r>
            </a:p>
          </p:txBody>
        </p:sp>
        <p:sp>
          <p:nvSpPr>
            <p:cNvPr id="30" name="TextBox 29">
              <a:extLst>
                <a:ext uri="{FF2B5EF4-FFF2-40B4-BE49-F238E27FC236}">
                  <a16:creationId xmlns:a16="http://schemas.microsoft.com/office/drawing/2014/main" id="{52914513-E3D8-DE68-7233-EE83A2EF22AD}"/>
                </a:ext>
              </a:extLst>
            </p:cNvPr>
            <p:cNvSpPr txBox="1"/>
            <p:nvPr/>
          </p:nvSpPr>
          <p:spPr>
            <a:xfrm>
              <a:off x="5364889" y="1786333"/>
              <a:ext cx="3914824" cy="276999"/>
            </a:xfrm>
            <a:prstGeom prst="rect">
              <a:avLst/>
            </a:prstGeom>
            <a:noFill/>
          </p:spPr>
          <p:txBody>
            <a:bodyPr wrap="square" rtlCol="0">
              <a:spAutoFit/>
            </a:bodyPr>
            <a:lstStyle/>
            <a:p>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Kê</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hoạch</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Thiết</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kê</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Thi</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công</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Kiểm</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thư</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hê</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thống</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a:t>
              </a:r>
            </a:p>
          </p:txBody>
        </p:sp>
        <p:sp>
          <p:nvSpPr>
            <p:cNvPr id="31" name="TextBox 30">
              <a:extLst>
                <a:ext uri="{FF2B5EF4-FFF2-40B4-BE49-F238E27FC236}">
                  <a16:creationId xmlns:a16="http://schemas.microsoft.com/office/drawing/2014/main" id="{163A0C01-F1E8-0D2A-4073-ED4ED0858986}"/>
                </a:ext>
              </a:extLst>
            </p:cNvPr>
            <p:cNvSpPr txBox="1"/>
            <p:nvPr/>
          </p:nvSpPr>
          <p:spPr>
            <a:xfrm>
              <a:off x="9279713" y="1770944"/>
              <a:ext cx="580572" cy="307777"/>
            </a:xfrm>
            <a:prstGeom prst="rect">
              <a:avLst/>
            </a:prstGeom>
            <a:noFill/>
          </p:spPr>
          <p:txBody>
            <a:bodyPr wrap="square" rtlCol="0">
              <a:spAutoFit/>
            </a:bodyPr>
            <a:lstStyle/>
            <a:p>
              <a:pPr algn="r"/>
              <a:r>
                <a:rPr lang="en-US" sz="140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06.</a:t>
              </a:r>
              <a:endParaRPr lang="en-ID" sz="14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endParaRPr>
            </a:p>
          </p:txBody>
        </p:sp>
      </p:grpSp>
      <p:grpSp>
        <p:nvGrpSpPr>
          <p:cNvPr id="32" name="Group 31">
            <a:extLst>
              <a:ext uri="{FF2B5EF4-FFF2-40B4-BE49-F238E27FC236}">
                <a16:creationId xmlns:a16="http://schemas.microsoft.com/office/drawing/2014/main" id="{6AB0F9B8-2C5C-E8A3-9622-9CA9911739D7}"/>
              </a:ext>
            </a:extLst>
          </p:cNvPr>
          <p:cNvGrpSpPr/>
          <p:nvPr/>
        </p:nvGrpSpPr>
        <p:grpSpPr>
          <a:xfrm>
            <a:off x="4985555" y="3595076"/>
            <a:ext cx="4874730" cy="307777"/>
            <a:chOff x="4985555" y="1770944"/>
            <a:chExt cx="4874730" cy="307777"/>
          </a:xfrm>
        </p:grpSpPr>
        <p:sp>
          <p:nvSpPr>
            <p:cNvPr id="33" name="Rectangle: Rounded Corners 32">
              <a:extLst>
                <a:ext uri="{FF2B5EF4-FFF2-40B4-BE49-F238E27FC236}">
                  <a16:creationId xmlns:a16="http://schemas.microsoft.com/office/drawing/2014/main" id="{1F63716F-0259-E668-2B95-65CFDD49A8A9}"/>
                </a:ext>
              </a:extLst>
            </p:cNvPr>
            <p:cNvSpPr/>
            <p:nvPr/>
          </p:nvSpPr>
          <p:spPr>
            <a:xfrm>
              <a:off x="4985555" y="1784763"/>
              <a:ext cx="280139" cy="280139"/>
            </a:xfrm>
            <a:prstGeom prst="roundRect">
              <a:avLst>
                <a:gd name="adj" fmla="val 50000"/>
              </a:avLst>
            </a:prstGeom>
            <a:gradFill>
              <a:gsLst>
                <a:gs pos="0">
                  <a:srgbClr val="04B8DB"/>
                </a:gs>
                <a:gs pos="99000">
                  <a:srgbClr val="1C6CE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effectLst>
                    <a:outerShdw blurRad="38100" dist="38100" dir="2700000" algn="tl">
                      <a:srgbClr val="000000">
                        <a:alpha val="43137"/>
                      </a:srgbClr>
                    </a:outerShdw>
                  </a:effectLst>
                  <a:latin typeface="Inter Black" panose="02000503000000020004" pitchFamily="2" charset="0"/>
                  <a:ea typeface="Inter Black" panose="02000503000000020004" pitchFamily="2" charset="0"/>
                </a:rPr>
                <a:t>4</a:t>
              </a:r>
            </a:p>
          </p:txBody>
        </p:sp>
        <p:sp>
          <p:nvSpPr>
            <p:cNvPr id="34" name="TextBox 33">
              <a:extLst>
                <a:ext uri="{FF2B5EF4-FFF2-40B4-BE49-F238E27FC236}">
                  <a16:creationId xmlns:a16="http://schemas.microsoft.com/office/drawing/2014/main" id="{6346A892-5B36-3237-AAE4-8D762154E6C0}"/>
                </a:ext>
              </a:extLst>
            </p:cNvPr>
            <p:cNvSpPr txBox="1"/>
            <p:nvPr/>
          </p:nvSpPr>
          <p:spPr>
            <a:xfrm>
              <a:off x="5364889" y="1786333"/>
              <a:ext cx="3914824" cy="276999"/>
            </a:xfrm>
            <a:prstGeom prst="rect">
              <a:avLst/>
            </a:prstGeom>
            <a:noFill/>
          </p:spPr>
          <p:txBody>
            <a:bodyPr wrap="square" rtlCol="0">
              <a:spAutoFit/>
            </a:bodyPr>
            <a:lstStyle/>
            <a:p>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Thiết</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kê</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va</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Xây</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dựng</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ứng</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dụng</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cho</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người</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dùng</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a:t>
              </a:r>
            </a:p>
          </p:txBody>
        </p:sp>
        <p:sp>
          <p:nvSpPr>
            <p:cNvPr id="35" name="TextBox 34">
              <a:extLst>
                <a:ext uri="{FF2B5EF4-FFF2-40B4-BE49-F238E27FC236}">
                  <a16:creationId xmlns:a16="http://schemas.microsoft.com/office/drawing/2014/main" id="{F7AF8210-26D5-80DB-323F-A5DA2374B4C1}"/>
                </a:ext>
              </a:extLst>
            </p:cNvPr>
            <p:cNvSpPr txBox="1"/>
            <p:nvPr/>
          </p:nvSpPr>
          <p:spPr>
            <a:xfrm>
              <a:off x="9279713" y="1770944"/>
              <a:ext cx="580572" cy="307777"/>
            </a:xfrm>
            <a:prstGeom prst="rect">
              <a:avLst/>
            </a:prstGeom>
            <a:noFill/>
          </p:spPr>
          <p:txBody>
            <a:bodyPr wrap="square" rtlCol="0">
              <a:spAutoFit/>
            </a:bodyPr>
            <a:lstStyle/>
            <a:p>
              <a:pPr algn="r"/>
              <a:r>
                <a:rPr lang="en-US" sz="14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11.</a:t>
              </a:r>
              <a:endParaRPr lang="en-ID" sz="14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endParaRPr>
            </a:p>
          </p:txBody>
        </p:sp>
      </p:grpSp>
      <p:grpSp>
        <p:nvGrpSpPr>
          <p:cNvPr id="36" name="Group 35">
            <a:extLst>
              <a:ext uri="{FF2B5EF4-FFF2-40B4-BE49-F238E27FC236}">
                <a16:creationId xmlns:a16="http://schemas.microsoft.com/office/drawing/2014/main" id="{758F976A-59B7-18A2-F984-D68F82A63F59}"/>
              </a:ext>
            </a:extLst>
          </p:cNvPr>
          <p:cNvGrpSpPr/>
          <p:nvPr/>
        </p:nvGrpSpPr>
        <p:grpSpPr>
          <a:xfrm>
            <a:off x="4985555" y="4203120"/>
            <a:ext cx="4874730" cy="307777"/>
            <a:chOff x="4985555" y="1770944"/>
            <a:chExt cx="4874730" cy="307777"/>
          </a:xfrm>
        </p:grpSpPr>
        <p:sp>
          <p:nvSpPr>
            <p:cNvPr id="37" name="Rectangle: Rounded Corners 36">
              <a:extLst>
                <a:ext uri="{FF2B5EF4-FFF2-40B4-BE49-F238E27FC236}">
                  <a16:creationId xmlns:a16="http://schemas.microsoft.com/office/drawing/2014/main" id="{8268AEE2-DFEA-00D2-9546-F09E593ADCB4}"/>
                </a:ext>
              </a:extLst>
            </p:cNvPr>
            <p:cNvSpPr/>
            <p:nvPr/>
          </p:nvSpPr>
          <p:spPr>
            <a:xfrm>
              <a:off x="4985555" y="1784763"/>
              <a:ext cx="280139" cy="280139"/>
            </a:xfrm>
            <a:prstGeom prst="roundRect">
              <a:avLst>
                <a:gd name="adj" fmla="val 50000"/>
              </a:avLst>
            </a:prstGeom>
            <a:gradFill>
              <a:gsLst>
                <a:gs pos="0">
                  <a:srgbClr val="04B8DB"/>
                </a:gs>
                <a:gs pos="99000">
                  <a:srgbClr val="1C6CE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effectLst>
                    <a:outerShdw blurRad="38100" dist="38100" dir="2700000" algn="tl">
                      <a:srgbClr val="000000">
                        <a:alpha val="43137"/>
                      </a:srgbClr>
                    </a:outerShdw>
                  </a:effectLst>
                  <a:latin typeface="Inter Black" panose="02000503000000020004" pitchFamily="2" charset="0"/>
                  <a:ea typeface="Inter Black" panose="02000503000000020004" pitchFamily="2" charset="0"/>
                </a:rPr>
                <a:t>5</a:t>
              </a:r>
            </a:p>
          </p:txBody>
        </p:sp>
        <p:sp>
          <p:nvSpPr>
            <p:cNvPr id="38" name="TextBox 37">
              <a:extLst>
                <a:ext uri="{FF2B5EF4-FFF2-40B4-BE49-F238E27FC236}">
                  <a16:creationId xmlns:a16="http://schemas.microsoft.com/office/drawing/2014/main" id="{06FD0151-DB8C-A7AB-7580-28ECF2E88475}"/>
                </a:ext>
              </a:extLst>
            </p:cNvPr>
            <p:cNvSpPr txBox="1"/>
            <p:nvPr/>
          </p:nvSpPr>
          <p:spPr>
            <a:xfrm>
              <a:off x="5364889" y="1786333"/>
              <a:ext cx="3914824" cy="276999"/>
            </a:xfrm>
            <a:prstGeom prst="rect">
              <a:avLst/>
            </a:prstGeom>
            <a:noFill/>
          </p:spPr>
          <p:txBody>
            <a:bodyPr wrap="square" rtlCol="0">
              <a:spAutoFit/>
            </a:bodyPr>
            <a:lstStyle/>
            <a:p>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Kết</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luận</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va</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hướng</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phát</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triển</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đê</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tài</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a:t>
              </a:r>
            </a:p>
          </p:txBody>
        </p:sp>
        <p:sp>
          <p:nvSpPr>
            <p:cNvPr id="39" name="TextBox 38">
              <a:extLst>
                <a:ext uri="{FF2B5EF4-FFF2-40B4-BE49-F238E27FC236}">
                  <a16:creationId xmlns:a16="http://schemas.microsoft.com/office/drawing/2014/main" id="{71021D19-29DD-188D-C0E8-A28D1046A74C}"/>
                </a:ext>
              </a:extLst>
            </p:cNvPr>
            <p:cNvSpPr txBox="1"/>
            <p:nvPr/>
          </p:nvSpPr>
          <p:spPr>
            <a:xfrm>
              <a:off x="9279713" y="1770944"/>
              <a:ext cx="580572" cy="307777"/>
            </a:xfrm>
            <a:prstGeom prst="rect">
              <a:avLst/>
            </a:prstGeom>
            <a:noFill/>
          </p:spPr>
          <p:txBody>
            <a:bodyPr wrap="square" rtlCol="0">
              <a:spAutoFit/>
            </a:bodyPr>
            <a:lstStyle/>
            <a:p>
              <a:pPr algn="r"/>
              <a:r>
                <a:rPr lang="en-US" sz="14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12.</a:t>
              </a:r>
              <a:endParaRPr lang="en-ID" sz="14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endParaRPr>
            </a:p>
          </p:txBody>
        </p:sp>
      </p:grpSp>
      <p:grpSp>
        <p:nvGrpSpPr>
          <p:cNvPr id="44" name="Group 43">
            <a:extLst>
              <a:ext uri="{FF2B5EF4-FFF2-40B4-BE49-F238E27FC236}">
                <a16:creationId xmlns:a16="http://schemas.microsoft.com/office/drawing/2014/main" id="{A134BF2D-0ED2-F03A-CC44-275162063C72}"/>
              </a:ext>
            </a:extLst>
          </p:cNvPr>
          <p:cNvGrpSpPr/>
          <p:nvPr/>
        </p:nvGrpSpPr>
        <p:grpSpPr>
          <a:xfrm>
            <a:off x="4985555" y="4811164"/>
            <a:ext cx="4874730" cy="307777"/>
            <a:chOff x="4985555" y="1770944"/>
            <a:chExt cx="4874730" cy="307777"/>
          </a:xfrm>
        </p:grpSpPr>
        <p:sp>
          <p:nvSpPr>
            <p:cNvPr id="45" name="Rectangle: Rounded Corners 44">
              <a:extLst>
                <a:ext uri="{FF2B5EF4-FFF2-40B4-BE49-F238E27FC236}">
                  <a16:creationId xmlns:a16="http://schemas.microsoft.com/office/drawing/2014/main" id="{B03F4088-F12C-8AF4-14A7-A5B3980FE0DA}"/>
                </a:ext>
              </a:extLst>
            </p:cNvPr>
            <p:cNvSpPr/>
            <p:nvPr/>
          </p:nvSpPr>
          <p:spPr>
            <a:xfrm>
              <a:off x="4985555" y="1784763"/>
              <a:ext cx="280139" cy="280139"/>
            </a:xfrm>
            <a:prstGeom prst="roundRect">
              <a:avLst>
                <a:gd name="adj" fmla="val 50000"/>
              </a:avLst>
            </a:prstGeom>
            <a:gradFill>
              <a:gsLst>
                <a:gs pos="0">
                  <a:srgbClr val="04B8DB"/>
                </a:gs>
                <a:gs pos="99000">
                  <a:srgbClr val="1C6CE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effectLst>
                    <a:outerShdw blurRad="38100" dist="38100" dir="2700000" algn="tl">
                      <a:srgbClr val="000000">
                        <a:alpha val="43137"/>
                      </a:srgbClr>
                    </a:outerShdw>
                  </a:effectLst>
                  <a:latin typeface="Inter Black" panose="02000503000000020004" pitchFamily="2" charset="0"/>
                  <a:ea typeface="Inter Black" panose="02000503000000020004" pitchFamily="2" charset="0"/>
                </a:rPr>
                <a:t>6</a:t>
              </a:r>
            </a:p>
          </p:txBody>
        </p:sp>
        <p:sp>
          <p:nvSpPr>
            <p:cNvPr id="46" name="TextBox 45">
              <a:extLst>
                <a:ext uri="{FF2B5EF4-FFF2-40B4-BE49-F238E27FC236}">
                  <a16:creationId xmlns:a16="http://schemas.microsoft.com/office/drawing/2014/main" id="{BCEE6589-5F11-CF25-E125-D898350080FC}"/>
                </a:ext>
              </a:extLst>
            </p:cNvPr>
            <p:cNvSpPr txBox="1"/>
            <p:nvPr/>
          </p:nvSpPr>
          <p:spPr>
            <a:xfrm>
              <a:off x="5364889" y="1786333"/>
              <a:ext cx="3914824" cy="276999"/>
            </a:xfrm>
            <a:prstGeom prst="rect">
              <a:avLst/>
            </a:prstGeom>
            <a:noFill/>
          </p:spPr>
          <p:txBody>
            <a:bodyPr wrap="square" rtlCol="0">
              <a:spAutoFit/>
            </a:bodyPr>
            <a:lstStyle/>
            <a:p>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Demo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sản</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r>
                <a:rPr lang="en-ID" sz="1200" dirty="0" err="1">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phẩm</a:t>
              </a:r>
              <a:r>
                <a:rPr lang="en-ID" sz="1200" dirty="0">
                  <a:solidFill>
                    <a:srgbClr val="243B5D"/>
                  </a:solidFill>
                  <a:latin typeface="Inter SemiBold" panose="02000503000000020004" pitchFamily="2" charset="0"/>
                  <a:ea typeface="Inter SemiBold" panose="02000503000000020004" pitchFamily="2" charset="0"/>
                  <a:cs typeface="Poppins SemiBold" panose="00000700000000000000" pitchFamily="2" charset="0"/>
                </a:rPr>
                <a:t> </a:t>
              </a:r>
            </a:p>
          </p:txBody>
        </p:sp>
        <p:sp>
          <p:nvSpPr>
            <p:cNvPr id="47" name="TextBox 46">
              <a:extLst>
                <a:ext uri="{FF2B5EF4-FFF2-40B4-BE49-F238E27FC236}">
                  <a16:creationId xmlns:a16="http://schemas.microsoft.com/office/drawing/2014/main" id="{112679D6-807E-FD15-CDD2-A361799BE535}"/>
                </a:ext>
              </a:extLst>
            </p:cNvPr>
            <p:cNvSpPr txBox="1"/>
            <p:nvPr/>
          </p:nvSpPr>
          <p:spPr>
            <a:xfrm>
              <a:off x="9279713" y="1770944"/>
              <a:ext cx="580572" cy="307777"/>
            </a:xfrm>
            <a:prstGeom prst="rect">
              <a:avLst/>
            </a:prstGeom>
            <a:noFill/>
          </p:spPr>
          <p:txBody>
            <a:bodyPr wrap="square" rtlCol="0">
              <a:spAutoFit/>
            </a:bodyPr>
            <a:lstStyle/>
            <a:p>
              <a:pPr algn="r"/>
              <a:r>
                <a:rPr lang="en-US" sz="14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13.</a:t>
              </a:r>
              <a:endParaRPr lang="en-ID" sz="14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endParaRPr>
            </a:p>
          </p:txBody>
        </p:sp>
      </p:grpSp>
      <p:pic>
        <p:nvPicPr>
          <p:cNvPr id="51" name="Picture Placeholder 37">
            <a:extLst>
              <a:ext uri="{FF2B5EF4-FFF2-40B4-BE49-F238E27FC236}">
                <a16:creationId xmlns:a16="http://schemas.microsoft.com/office/drawing/2014/main" id="{155F2770-3CCE-957C-3A13-D02D08EF41CA}"/>
              </a:ext>
            </a:extLst>
          </p:cNvPr>
          <p:cNvPicPr>
            <a:picLocks noChangeAspect="1"/>
          </p:cNvPicPr>
          <p:nvPr/>
        </p:nvPicPr>
        <p:blipFill rotWithShape="1">
          <a:blip r:embed="rId3">
            <a:extLst>
              <a:ext uri="{28A0092B-C50C-407E-A947-70E740481C1C}">
                <a14:useLocalDpi xmlns:a14="http://schemas.microsoft.com/office/drawing/2010/main" val="0"/>
              </a:ext>
            </a:extLst>
          </a:blip>
          <a:srcRect l="29320" t="36" r="39692" b="-36"/>
          <a:stretch/>
        </p:blipFill>
        <p:spPr>
          <a:xfrm>
            <a:off x="1299534" y="2105"/>
            <a:ext cx="3193706" cy="5797446"/>
          </a:xfrm>
          <a:prstGeom prst="round2SameRect">
            <a:avLst>
              <a:gd name="adj1" fmla="val 0"/>
              <a:gd name="adj2" fmla="val 6662"/>
            </a:avLst>
          </a:prstGeom>
        </p:spPr>
      </p:pic>
      <p:pic>
        <p:nvPicPr>
          <p:cNvPr id="7" name="Graphic 6">
            <a:extLst>
              <a:ext uri="{FF2B5EF4-FFF2-40B4-BE49-F238E27FC236}">
                <a16:creationId xmlns:a16="http://schemas.microsoft.com/office/drawing/2014/main" id="{7A14DF63-2328-98F4-F970-FFAEA32693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1161" y="1729712"/>
            <a:ext cx="4928880" cy="4422638"/>
          </a:xfrm>
          <a:prstGeom prst="rect">
            <a:avLst/>
          </a:prstGeom>
        </p:spPr>
      </p:pic>
      <p:sp>
        <p:nvSpPr>
          <p:cNvPr id="8" name="Rectangle: Rounded Corners 7">
            <a:extLst>
              <a:ext uri="{FF2B5EF4-FFF2-40B4-BE49-F238E27FC236}">
                <a16:creationId xmlns:a16="http://schemas.microsoft.com/office/drawing/2014/main" id="{CE5B83B1-F3A7-28BF-A34F-722BA3FF3B28}"/>
              </a:ext>
            </a:extLst>
          </p:cNvPr>
          <p:cNvSpPr/>
          <p:nvPr/>
        </p:nvSpPr>
        <p:spPr>
          <a:xfrm>
            <a:off x="12435840" y="1025525"/>
            <a:ext cx="7891778" cy="2703195"/>
          </a:xfrm>
          <a:prstGeom prst="roundRect">
            <a:avLst>
              <a:gd name="adj" fmla="val 7694"/>
            </a:avLst>
          </a:prstGeom>
          <a:gradFill>
            <a:gsLst>
              <a:gs pos="0">
                <a:srgbClr val="04B8DB"/>
              </a:gs>
              <a:gs pos="34000">
                <a:srgbClr val="04A3DC"/>
              </a:gs>
              <a:gs pos="99000">
                <a:srgbClr val="1C6CE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ndParaRPr>
          </a:p>
        </p:txBody>
      </p:sp>
      <p:sp>
        <p:nvSpPr>
          <p:cNvPr id="9" name="TextBox 8">
            <a:extLst>
              <a:ext uri="{FF2B5EF4-FFF2-40B4-BE49-F238E27FC236}">
                <a16:creationId xmlns:a16="http://schemas.microsoft.com/office/drawing/2014/main" id="{039CC447-5673-3340-9C64-2283D3AB24B2}"/>
              </a:ext>
            </a:extLst>
          </p:cNvPr>
          <p:cNvSpPr txBox="1"/>
          <p:nvPr/>
        </p:nvSpPr>
        <p:spPr>
          <a:xfrm>
            <a:off x="20563841" y="1812688"/>
            <a:ext cx="4917439" cy="646331"/>
          </a:xfrm>
          <a:prstGeom prst="rect">
            <a:avLst/>
          </a:prstGeom>
          <a:noFill/>
        </p:spPr>
        <p:txBody>
          <a:bodyPr wrap="square" rtlCol="0">
            <a:spAutoFit/>
          </a:bodyPr>
          <a:lstStyle/>
          <a:p>
            <a:pPr defTabSz="609585"/>
            <a:r>
              <a:rPr lang="en-ID" sz="3600" b="1">
                <a:solidFill>
                  <a:srgbClr val="FFFFFF"/>
                </a:solidFill>
                <a:latin typeface="Inter ExtraBold" panose="02000503000000020004" pitchFamily="2" charset="0"/>
                <a:ea typeface="Inter ExtraBold" panose="02000503000000020004" pitchFamily="2" charset="0"/>
              </a:rPr>
              <a:t>Đặt vấn đề</a:t>
            </a:r>
            <a:endParaRPr lang="en-ID" sz="3600" b="1" dirty="0">
              <a:solidFill>
                <a:srgbClr val="FFFFFF"/>
              </a:solidFill>
              <a:latin typeface="Inter ExtraBold" panose="02000503000000020004" pitchFamily="2" charset="0"/>
              <a:ea typeface="Inter ExtraBold" panose="02000503000000020004" pitchFamily="2" charset="0"/>
            </a:endParaRPr>
          </a:p>
        </p:txBody>
      </p:sp>
      <p:grpSp>
        <p:nvGrpSpPr>
          <p:cNvPr id="10" name="Group 9">
            <a:extLst>
              <a:ext uri="{FF2B5EF4-FFF2-40B4-BE49-F238E27FC236}">
                <a16:creationId xmlns:a16="http://schemas.microsoft.com/office/drawing/2014/main" id="{051811AB-B505-1C6A-F8B8-BDA290DD54BB}"/>
              </a:ext>
            </a:extLst>
          </p:cNvPr>
          <p:cNvGrpSpPr/>
          <p:nvPr/>
        </p:nvGrpSpPr>
        <p:grpSpPr>
          <a:xfrm>
            <a:off x="20642558" y="1524869"/>
            <a:ext cx="4838722" cy="261610"/>
            <a:chOff x="6174718" y="1524869"/>
            <a:chExt cx="4838722" cy="261610"/>
          </a:xfrm>
        </p:grpSpPr>
        <p:sp>
          <p:nvSpPr>
            <p:cNvPr id="11" name="Rectangle 10">
              <a:extLst>
                <a:ext uri="{FF2B5EF4-FFF2-40B4-BE49-F238E27FC236}">
                  <a16:creationId xmlns:a16="http://schemas.microsoft.com/office/drawing/2014/main" id="{023BCB95-4E18-C71D-2CB3-4CA07F8D9F45}"/>
                </a:ext>
              </a:extLst>
            </p:cNvPr>
            <p:cNvSpPr/>
            <p:nvPr/>
          </p:nvSpPr>
          <p:spPr>
            <a:xfrm>
              <a:off x="6606692" y="1524869"/>
              <a:ext cx="4406748" cy="261610"/>
            </a:xfrm>
            <a:prstGeom prst="rect">
              <a:avLst/>
            </a:prstGeom>
          </p:spPr>
          <p:txBody>
            <a:bodyPr wrap="square">
              <a:spAutoFit/>
            </a:bodyPr>
            <a:lstStyle/>
            <a:p>
              <a:pPr defTabSz="609585"/>
              <a:r>
                <a:rPr lang="vi-VN" sz="1100">
                  <a:solidFill>
                    <a:schemeClr val="bg1">
                      <a:alpha val="67000"/>
                    </a:schemeClr>
                  </a:solidFill>
                  <a:latin typeface="Inter" panose="02000503000000020004" pitchFamily="2" charset="0"/>
                  <a:ea typeface="Inter" panose="02000503000000020004" pitchFamily="2" charset="0"/>
                </a:rPr>
                <a:t>Phân tích xu hướng phát triển ngành Marketing tại Việt Nam</a:t>
              </a:r>
              <a:endParaRPr lang="vi-VN" sz="1100" dirty="0">
                <a:solidFill>
                  <a:schemeClr val="bg1">
                    <a:alpha val="67000"/>
                  </a:schemeClr>
                </a:solidFill>
                <a:latin typeface="Inter" panose="02000503000000020004" pitchFamily="2" charset="0"/>
                <a:ea typeface="Inter" panose="02000503000000020004" pitchFamily="2" charset="0"/>
              </a:endParaRPr>
            </a:p>
          </p:txBody>
        </p:sp>
        <p:cxnSp>
          <p:nvCxnSpPr>
            <p:cNvPr id="12" name="Straight Connector 11">
              <a:extLst>
                <a:ext uri="{FF2B5EF4-FFF2-40B4-BE49-F238E27FC236}">
                  <a16:creationId xmlns:a16="http://schemas.microsoft.com/office/drawing/2014/main" id="{50362960-C19D-0307-3374-9D688E7F3FFB}"/>
                </a:ext>
              </a:extLst>
            </p:cNvPr>
            <p:cNvCxnSpPr/>
            <p:nvPr/>
          </p:nvCxnSpPr>
          <p:spPr>
            <a:xfrm>
              <a:off x="6174718" y="1661901"/>
              <a:ext cx="348615" cy="0"/>
            </a:xfrm>
            <a:prstGeom prst="line">
              <a:avLst/>
            </a:prstGeom>
            <a:noFill/>
            <a:ln w="19050" cap="flat" cmpd="sng" algn="ctr">
              <a:solidFill>
                <a:schemeClr val="bg1">
                  <a:alpha val="67000"/>
                </a:schemeClr>
              </a:solidFill>
              <a:prstDash val="solid"/>
              <a:miter lim="800000"/>
            </a:ln>
            <a:effectLst/>
          </p:spPr>
        </p:cxnSp>
      </p:grpSp>
      <p:sp>
        <p:nvSpPr>
          <p:cNvPr id="13" name="TextBox 12">
            <a:extLst>
              <a:ext uri="{FF2B5EF4-FFF2-40B4-BE49-F238E27FC236}">
                <a16:creationId xmlns:a16="http://schemas.microsoft.com/office/drawing/2014/main" id="{49759401-54E8-C717-600E-F909B789E224}"/>
              </a:ext>
            </a:extLst>
          </p:cNvPr>
          <p:cNvSpPr txBox="1"/>
          <p:nvPr/>
        </p:nvSpPr>
        <p:spPr>
          <a:xfrm>
            <a:off x="24282401" y="2633936"/>
            <a:ext cx="4724398" cy="573106"/>
          </a:xfrm>
          <a:prstGeom prst="rect">
            <a:avLst/>
          </a:prstGeom>
          <a:noFill/>
        </p:spPr>
        <p:txBody>
          <a:bodyPr wrap="square">
            <a:spAutoFit/>
          </a:bodyPr>
          <a:lstStyle/>
          <a:p>
            <a:pPr defTabSz="609585">
              <a:lnSpc>
                <a:spcPct val="150000"/>
              </a:lnSpc>
            </a:pPr>
            <a:r>
              <a:rPr lang="id-ID" sz="1100" dirty="0">
                <a:solidFill>
                  <a:srgbClr val="FFFFFF"/>
                </a:solidFill>
                <a:latin typeface="Inter" panose="02000503000000020004" pitchFamily="2" charset="0"/>
                <a:ea typeface="Inter" panose="02000503000000020004" pitchFamily="2" charset="0"/>
                <a:cs typeface="Open Sans" panose="020B0606030504020204" pitchFamily="34" charset="0"/>
              </a:rPr>
              <a:t>Lorem ipsum dolor sit amet, consectetur adipiscing elit. Vivamus vel euismod leo. Donec commodo et urna ac semper. </a:t>
            </a:r>
          </a:p>
        </p:txBody>
      </p:sp>
      <p:pic>
        <p:nvPicPr>
          <p:cNvPr id="19" name="Picture 6">
            <a:extLst>
              <a:ext uri="{FF2B5EF4-FFF2-40B4-BE49-F238E27FC236}">
                <a16:creationId xmlns:a16="http://schemas.microsoft.com/office/drawing/2014/main" id="{4D658CF2-40B0-7832-631C-3DED3EAE4DFA}"/>
              </a:ext>
            </a:extLst>
          </p:cNvPr>
          <p:cNvPicPr>
            <a:picLocks noChangeAspect="1" noChangeArrowheads="1"/>
          </p:cNvPicPr>
          <p:nvPr/>
        </p:nvPicPr>
        <p:blipFill rotWithShape="1">
          <a:blip r:embed="rId6">
            <a:biLevel thresh="25000"/>
            <a:extLst>
              <a:ext uri="{28A0092B-C50C-407E-A947-70E740481C1C}">
                <a14:useLocalDpi xmlns:a14="http://schemas.microsoft.com/office/drawing/2010/main" val="0"/>
              </a:ext>
            </a:extLst>
          </a:blip>
          <a:srcRect l="12139" t="6101" r="12136" b="11614"/>
          <a:stretch/>
        </p:blipFill>
        <p:spPr bwMode="auto">
          <a:xfrm>
            <a:off x="11295489" y="96141"/>
            <a:ext cx="745847" cy="81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236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4800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par>
                                <p:cTn id="17" presetID="42" presetClass="entr" presetSubtype="0" fill="hold" nodeType="withEffect">
                                  <p:stCondLst>
                                    <p:cond delay="10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50"/>
                                        <p:tgtEl>
                                          <p:spTgt spid="23"/>
                                        </p:tgtEl>
                                      </p:cBhvr>
                                    </p:animEffect>
                                    <p:anim calcmode="lin" valueType="num">
                                      <p:cBhvr>
                                        <p:cTn id="20" dur="250" fill="hold"/>
                                        <p:tgtEl>
                                          <p:spTgt spid="23"/>
                                        </p:tgtEl>
                                        <p:attrNameLst>
                                          <p:attrName>ppt_x</p:attrName>
                                        </p:attrNameLst>
                                      </p:cBhvr>
                                      <p:tavLst>
                                        <p:tav tm="0">
                                          <p:val>
                                            <p:strVal val="#ppt_x"/>
                                          </p:val>
                                        </p:tav>
                                        <p:tav tm="100000">
                                          <p:val>
                                            <p:strVal val="#ppt_x"/>
                                          </p:val>
                                        </p:tav>
                                      </p:tavLst>
                                    </p:anim>
                                    <p:anim calcmode="lin" valueType="num">
                                      <p:cBhvr>
                                        <p:cTn id="21" dur="25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25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250"/>
                                        <p:tgtEl>
                                          <p:spTgt spid="24"/>
                                        </p:tgtEl>
                                      </p:cBhvr>
                                    </p:animEffect>
                                    <p:anim calcmode="lin" valueType="num">
                                      <p:cBhvr>
                                        <p:cTn id="25" dur="250" fill="hold"/>
                                        <p:tgtEl>
                                          <p:spTgt spid="24"/>
                                        </p:tgtEl>
                                        <p:attrNameLst>
                                          <p:attrName>ppt_x</p:attrName>
                                        </p:attrNameLst>
                                      </p:cBhvr>
                                      <p:tavLst>
                                        <p:tav tm="0">
                                          <p:val>
                                            <p:strVal val="#ppt_x"/>
                                          </p:val>
                                        </p:tav>
                                        <p:tav tm="100000">
                                          <p:val>
                                            <p:strVal val="#ppt_x"/>
                                          </p:val>
                                        </p:tav>
                                      </p:tavLst>
                                    </p:anim>
                                    <p:anim calcmode="lin" valueType="num">
                                      <p:cBhvr>
                                        <p:cTn id="26" dur="250" fill="hold"/>
                                        <p:tgtEl>
                                          <p:spTgt spid="2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5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250"/>
                                        <p:tgtEl>
                                          <p:spTgt spid="28"/>
                                        </p:tgtEl>
                                      </p:cBhvr>
                                    </p:animEffect>
                                    <p:anim calcmode="lin" valueType="num">
                                      <p:cBhvr>
                                        <p:cTn id="30" dur="250" fill="hold"/>
                                        <p:tgtEl>
                                          <p:spTgt spid="28"/>
                                        </p:tgtEl>
                                        <p:attrNameLst>
                                          <p:attrName>ppt_x</p:attrName>
                                        </p:attrNameLst>
                                      </p:cBhvr>
                                      <p:tavLst>
                                        <p:tav tm="0">
                                          <p:val>
                                            <p:strVal val="#ppt_x"/>
                                          </p:val>
                                        </p:tav>
                                        <p:tav tm="100000">
                                          <p:val>
                                            <p:strVal val="#ppt_x"/>
                                          </p:val>
                                        </p:tav>
                                      </p:tavLst>
                                    </p:anim>
                                    <p:anim calcmode="lin" valueType="num">
                                      <p:cBhvr>
                                        <p:cTn id="31" dur="25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175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50"/>
                                        <p:tgtEl>
                                          <p:spTgt spid="32"/>
                                        </p:tgtEl>
                                      </p:cBhvr>
                                    </p:animEffect>
                                    <p:anim calcmode="lin" valueType="num">
                                      <p:cBhvr>
                                        <p:cTn id="35" dur="250" fill="hold"/>
                                        <p:tgtEl>
                                          <p:spTgt spid="32"/>
                                        </p:tgtEl>
                                        <p:attrNameLst>
                                          <p:attrName>ppt_x</p:attrName>
                                        </p:attrNameLst>
                                      </p:cBhvr>
                                      <p:tavLst>
                                        <p:tav tm="0">
                                          <p:val>
                                            <p:strVal val="#ppt_x"/>
                                          </p:val>
                                        </p:tav>
                                        <p:tav tm="100000">
                                          <p:val>
                                            <p:strVal val="#ppt_x"/>
                                          </p:val>
                                        </p:tav>
                                      </p:tavLst>
                                    </p:anim>
                                    <p:anim calcmode="lin" valueType="num">
                                      <p:cBhvr>
                                        <p:cTn id="36" dur="250" fill="hold"/>
                                        <p:tgtEl>
                                          <p:spTgt spid="3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200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50"/>
                                        <p:tgtEl>
                                          <p:spTgt spid="36"/>
                                        </p:tgtEl>
                                      </p:cBhvr>
                                    </p:animEffect>
                                    <p:anim calcmode="lin" valueType="num">
                                      <p:cBhvr>
                                        <p:cTn id="40" dur="250" fill="hold"/>
                                        <p:tgtEl>
                                          <p:spTgt spid="36"/>
                                        </p:tgtEl>
                                        <p:attrNameLst>
                                          <p:attrName>ppt_x</p:attrName>
                                        </p:attrNameLst>
                                      </p:cBhvr>
                                      <p:tavLst>
                                        <p:tav tm="0">
                                          <p:val>
                                            <p:strVal val="#ppt_x"/>
                                          </p:val>
                                        </p:tav>
                                        <p:tav tm="100000">
                                          <p:val>
                                            <p:strVal val="#ppt_x"/>
                                          </p:val>
                                        </p:tav>
                                      </p:tavLst>
                                    </p:anim>
                                    <p:anim calcmode="lin" valueType="num">
                                      <p:cBhvr>
                                        <p:cTn id="41" dur="250" fill="hold"/>
                                        <p:tgtEl>
                                          <p:spTgt spid="3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225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250"/>
                                        <p:tgtEl>
                                          <p:spTgt spid="44"/>
                                        </p:tgtEl>
                                      </p:cBhvr>
                                    </p:animEffect>
                                    <p:anim calcmode="lin" valueType="num">
                                      <p:cBhvr>
                                        <p:cTn id="45" dur="250" fill="hold"/>
                                        <p:tgtEl>
                                          <p:spTgt spid="44"/>
                                        </p:tgtEl>
                                        <p:attrNameLst>
                                          <p:attrName>ppt_x</p:attrName>
                                        </p:attrNameLst>
                                      </p:cBhvr>
                                      <p:tavLst>
                                        <p:tav tm="0">
                                          <p:val>
                                            <p:strVal val="#ppt_x"/>
                                          </p:val>
                                        </p:tav>
                                        <p:tav tm="100000">
                                          <p:val>
                                            <p:strVal val="#ppt_x"/>
                                          </p:val>
                                        </p:tav>
                                      </p:tavLst>
                                    </p:anim>
                                    <p:anim calcmode="lin" valueType="num">
                                      <p:cBhvr>
                                        <p:cTn id="46"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4B8DB"/>
            </a:gs>
            <a:gs pos="34000">
              <a:srgbClr val="04A3DC"/>
            </a:gs>
            <a:gs pos="99000">
              <a:srgbClr val="1C6CE2"/>
            </a:gs>
          </a:gsLst>
          <a:lin ang="18900000" scaled="1"/>
        </a:gradFill>
        <a:effectLst/>
      </p:bgPr>
    </p:bg>
    <p:spTree>
      <p:nvGrpSpPr>
        <p:cNvPr id="1" name=""/>
        <p:cNvGrpSpPr/>
        <p:nvPr/>
      </p:nvGrpSpPr>
      <p:grpSpPr>
        <a:xfrm>
          <a:off x="0" y="0"/>
          <a:ext cx="0" cy="0"/>
          <a:chOff x="0" y="0"/>
          <a:chExt cx="0" cy="0"/>
        </a:xfrm>
      </p:grpSpPr>
      <p:sp>
        <p:nvSpPr>
          <p:cNvPr id="13" name="Rectangle: Rounded Corners 60">
            <a:extLst>
              <a:ext uri="{FF2B5EF4-FFF2-40B4-BE49-F238E27FC236}">
                <a16:creationId xmlns:a16="http://schemas.microsoft.com/office/drawing/2014/main" id="{F5329F71-DBF9-17DC-7482-2CBBA8EDEC3C}"/>
              </a:ext>
            </a:extLst>
          </p:cNvPr>
          <p:cNvSpPr/>
          <p:nvPr/>
        </p:nvSpPr>
        <p:spPr>
          <a:xfrm>
            <a:off x="0" y="-10406"/>
            <a:ext cx="12192000" cy="6868406"/>
          </a:xfrm>
          <a:prstGeom prst="round2SameRect">
            <a:avLst>
              <a:gd name="adj1" fmla="val 0"/>
              <a:gd name="adj2" fmla="val 0"/>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2" name="Vong Tron Big">
            <a:extLst>
              <a:ext uri="{FF2B5EF4-FFF2-40B4-BE49-F238E27FC236}">
                <a16:creationId xmlns:a16="http://schemas.microsoft.com/office/drawing/2014/main" id="{6EA3D446-7EB5-ED85-CADD-F03277B94123}"/>
              </a:ext>
            </a:extLst>
          </p:cNvPr>
          <p:cNvSpPr/>
          <p:nvPr/>
        </p:nvSpPr>
        <p:spPr>
          <a:xfrm rot="2700000">
            <a:off x="-3507263" y="-1802741"/>
            <a:ext cx="2881922" cy="2881922"/>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4" name="Vong Tron Medium">
            <a:extLst>
              <a:ext uri="{FF2B5EF4-FFF2-40B4-BE49-F238E27FC236}">
                <a16:creationId xmlns:a16="http://schemas.microsoft.com/office/drawing/2014/main" id="{4C3DE1F2-07D6-53FF-C39F-8649AFC5E42A}"/>
              </a:ext>
            </a:extLst>
          </p:cNvPr>
          <p:cNvSpPr/>
          <p:nvPr/>
        </p:nvSpPr>
        <p:spPr>
          <a:xfrm>
            <a:off x="12577356" y="-1758219"/>
            <a:ext cx="2447049" cy="2447049"/>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6" name="Vong Tron Small">
            <a:extLst>
              <a:ext uri="{FF2B5EF4-FFF2-40B4-BE49-F238E27FC236}">
                <a16:creationId xmlns:a16="http://schemas.microsoft.com/office/drawing/2014/main" id="{41940FA0-9B3D-4439-5A0D-7C83C78820AD}"/>
              </a:ext>
            </a:extLst>
          </p:cNvPr>
          <p:cNvSpPr/>
          <p:nvPr/>
        </p:nvSpPr>
        <p:spPr>
          <a:xfrm>
            <a:off x="7207235" y="7012974"/>
            <a:ext cx="1773936" cy="177393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7" name="Oval 6">
            <a:extLst>
              <a:ext uri="{FF2B5EF4-FFF2-40B4-BE49-F238E27FC236}">
                <a16:creationId xmlns:a16="http://schemas.microsoft.com/office/drawing/2014/main" id="{57FF4EC0-FFF1-2FDD-29C3-8CD40AB7B96A}"/>
              </a:ext>
            </a:extLst>
          </p:cNvPr>
          <p:cNvSpPr/>
          <p:nvPr/>
        </p:nvSpPr>
        <p:spPr>
          <a:xfrm>
            <a:off x="11644168" y="5604523"/>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8" name="Oval 7">
            <a:extLst>
              <a:ext uri="{FF2B5EF4-FFF2-40B4-BE49-F238E27FC236}">
                <a16:creationId xmlns:a16="http://schemas.microsoft.com/office/drawing/2014/main" id="{27B8ED5E-4A7F-CBFC-8865-0FE24E662BA9}"/>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 name="Oval 8">
            <a:extLst>
              <a:ext uri="{FF2B5EF4-FFF2-40B4-BE49-F238E27FC236}">
                <a16:creationId xmlns:a16="http://schemas.microsoft.com/office/drawing/2014/main" id="{ADC1D473-D04A-0EBD-316B-297DC8270C9A}"/>
              </a:ext>
            </a:extLst>
          </p:cNvPr>
          <p:cNvSpPr/>
          <p:nvPr/>
        </p:nvSpPr>
        <p:spPr>
          <a:xfrm>
            <a:off x="12513942" y="1900996"/>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 name="Oval 9">
            <a:extLst>
              <a:ext uri="{FF2B5EF4-FFF2-40B4-BE49-F238E27FC236}">
                <a16:creationId xmlns:a16="http://schemas.microsoft.com/office/drawing/2014/main" id="{C5E372F0-3F79-11C2-833C-01E9CD8F8984}"/>
              </a:ext>
            </a:extLst>
          </p:cNvPr>
          <p:cNvSpPr/>
          <p:nvPr/>
        </p:nvSpPr>
        <p:spPr>
          <a:xfrm>
            <a:off x="-192800" y="-409869"/>
            <a:ext cx="798933" cy="798926"/>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1" name="Oval 10">
            <a:extLst>
              <a:ext uri="{FF2B5EF4-FFF2-40B4-BE49-F238E27FC236}">
                <a16:creationId xmlns:a16="http://schemas.microsoft.com/office/drawing/2014/main" id="{97369517-8729-E7EB-9516-0531C8731B86}"/>
              </a:ext>
            </a:extLst>
          </p:cNvPr>
          <p:cNvSpPr/>
          <p:nvPr/>
        </p:nvSpPr>
        <p:spPr>
          <a:xfrm>
            <a:off x="-679560" y="3084010"/>
            <a:ext cx="292380" cy="292377"/>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2" name="Oval 11">
            <a:extLst>
              <a:ext uri="{FF2B5EF4-FFF2-40B4-BE49-F238E27FC236}">
                <a16:creationId xmlns:a16="http://schemas.microsoft.com/office/drawing/2014/main" id="{9C1D7E4F-09D9-08FC-20E9-FC998771DD90}"/>
              </a:ext>
            </a:extLst>
          </p:cNvPr>
          <p:cNvSpPr/>
          <p:nvPr/>
        </p:nvSpPr>
        <p:spPr>
          <a:xfrm>
            <a:off x="12407480" y="3155408"/>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22" name="Rectangle: Rounded Corners 21">
            <a:extLst>
              <a:ext uri="{FF2B5EF4-FFF2-40B4-BE49-F238E27FC236}">
                <a16:creationId xmlns:a16="http://schemas.microsoft.com/office/drawing/2014/main" id="{54CB079D-7ECB-E900-5044-91AF51C11F1E}"/>
              </a:ext>
            </a:extLst>
          </p:cNvPr>
          <p:cNvSpPr/>
          <p:nvPr/>
        </p:nvSpPr>
        <p:spPr>
          <a:xfrm>
            <a:off x="3271520" y="1025525"/>
            <a:ext cx="8401122" cy="2868128"/>
          </a:xfrm>
          <a:prstGeom prst="roundRect">
            <a:avLst>
              <a:gd name="adj" fmla="val 7694"/>
            </a:avLst>
          </a:prstGeom>
          <a:gradFill>
            <a:gsLst>
              <a:gs pos="0">
                <a:srgbClr val="04B8DB"/>
              </a:gs>
              <a:gs pos="34000">
                <a:srgbClr val="04A3DC"/>
              </a:gs>
              <a:gs pos="99000">
                <a:srgbClr val="1C6CE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ndParaRPr>
          </a:p>
        </p:txBody>
      </p:sp>
      <p:sp>
        <p:nvSpPr>
          <p:cNvPr id="23" name="TextBox 22">
            <a:extLst>
              <a:ext uri="{FF2B5EF4-FFF2-40B4-BE49-F238E27FC236}">
                <a16:creationId xmlns:a16="http://schemas.microsoft.com/office/drawing/2014/main" id="{A012AE18-504F-16C1-6F06-8C5452C5A6B8}"/>
              </a:ext>
            </a:extLst>
          </p:cNvPr>
          <p:cNvSpPr txBox="1"/>
          <p:nvPr/>
        </p:nvSpPr>
        <p:spPr>
          <a:xfrm>
            <a:off x="6096001" y="1812688"/>
            <a:ext cx="4917439" cy="646331"/>
          </a:xfrm>
          <a:prstGeom prst="rect">
            <a:avLst/>
          </a:prstGeom>
          <a:noFill/>
        </p:spPr>
        <p:txBody>
          <a:bodyPr wrap="square" rtlCol="0">
            <a:spAutoFit/>
          </a:bodyPr>
          <a:lstStyle/>
          <a:p>
            <a:pPr defTabSz="609585"/>
            <a:r>
              <a:rPr lang="en-ID" sz="3600" b="1" dirty="0" err="1">
                <a:solidFill>
                  <a:srgbClr val="FFFFFF"/>
                </a:solidFill>
                <a:latin typeface="Inter ExtraBold" panose="02000503000000020004" pitchFamily="2" charset="0"/>
                <a:ea typeface="Inter ExtraBold" panose="02000503000000020004" pitchFamily="2" charset="0"/>
              </a:rPr>
              <a:t>Đặt</a:t>
            </a:r>
            <a:r>
              <a:rPr lang="en-ID" sz="3600" b="1" dirty="0">
                <a:solidFill>
                  <a:srgbClr val="FFFFFF"/>
                </a:solidFill>
                <a:latin typeface="Inter ExtraBold" panose="02000503000000020004" pitchFamily="2" charset="0"/>
                <a:ea typeface="Inter ExtraBold" panose="02000503000000020004" pitchFamily="2" charset="0"/>
              </a:rPr>
              <a:t> </a:t>
            </a:r>
            <a:r>
              <a:rPr lang="en-ID" sz="3600" b="1" dirty="0" err="1">
                <a:solidFill>
                  <a:srgbClr val="FFFFFF"/>
                </a:solidFill>
                <a:latin typeface="Inter ExtraBold" panose="02000503000000020004" pitchFamily="2" charset="0"/>
                <a:ea typeface="Inter ExtraBold" panose="02000503000000020004" pitchFamily="2" charset="0"/>
              </a:rPr>
              <a:t>vấn</a:t>
            </a:r>
            <a:r>
              <a:rPr lang="en-ID" sz="3600" b="1" dirty="0">
                <a:solidFill>
                  <a:srgbClr val="FFFFFF"/>
                </a:solidFill>
                <a:latin typeface="Inter ExtraBold" panose="02000503000000020004" pitchFamily="2" charset="0"/>
                <a:ea typeface="Inter ExtraBold" panose="02000503000000020004" pitchFamily="2" charset="0"/>
              </a:rPr>
              <a:t> </a:t>
            </a:r>
            <a:r>
              <a:rPr lang="en-ID" sz="3600" b="1" dirty="0" err="1">
                <a:solidFill>
                  <a:srgbClr val="FFFFFF"/>
                </a:solidFill>
                <a:latin typeface="Inter ExtraBold" panose="02000503000000020004" pitchFamily="2" charset="0"/>
                <a:ea typeface="Inter ExtraBold" panose="02000503000000020004" pitchFamily="2" charset="0"/>
              </a:rPr>
              <a:t>đề</a:t>
            </a:r>
            <a:endParaRPr lang="en-ID" sz="3600" b="1" dirty="0">
              <a:solidFill>
                <a:srgbClr val="FFFFFF"/>
              </a:solidFill>
              <a:latin typeface="Inter ExtraBold" panose="02000503000000020004" pitchFamily="2" charset="0"/>
              <a:ea typeface="Inter ExtraBold" panose="02000503000000020004" pitchFamily="2" charset="0"/>
            </a:endParaRPr>
          </a:p>
        </p:txBody>
      </p:sp>
      <p:grpSp>
        <p:nvGrpSpPr>
          <p:cNvPr id="36" name="Group 35">
            <a:extLst>
              <a:ext uri="{FF2B5EF4-FFF2-40B4-BE49-F238E27FC236}">
                <a16:creationId xmlns:a16="http://schemas.microsoft.com/office/drawing/2014/main" id="{31696BA0-7E53-664F-8A61-CAD73C8D1535}"/>
              </a:ext>
            </a:extLst>
          </p:cNvPr>
          <p:cNvGrpSpPr/>
          <p:nvPr/>
        </p:nvGrpSpPr>
        <p:grpSpPr>
          <a:xfrm>
            <a:off x="6174718" y="1524869"/>
            <a:ext cx="4838722" cy="261610"/>
            <a:chOff x="6174718" y="1524869"/>
            <a:chExt cx="4838722" cy="261610"/>
          </a:xfrm>
        </p:grpSpPr>
        <p:sp>
          <p:nvSpPr>
            <p:cNvPr id="24" name="Rectangle 23">
              <a:extLst>
                <a:ext uri="{FF2B5EF4-FFF2-40B4-BE49-F238E27FC236}">
                  <a16:creationId xmlns:a16="http://schemas.microsoft.com/office/drawing/2014/main" id="{92428AF7-FD54-D6F7-38E5-5A7BC8D90A7C}"/>
                </a:ext>
              </a:extLst>
            </p:cNvPr>
            <p:cNvSpPr/>
            <p:nvPr/>
          </p:nvSpPr>
          <p:spPr>
            <a:xfrm>
              <a:off x="6606692" y="1524869"/>
              <a:ext cx="4406748" cy="261610"/>
            </a:xfrm>
            <a:prstGeom prst="rect">
              <a:avLst/>
            </a:prstGeom>
          </p:spPr>
          <p:txBody>
            <a:bodyPr wrap="square">
              <a:spAutoFit/>
            </a:bodyPr>
            <a:lstStyle/>
            <a:p>
              <a:pPr defTabSz="609585"/>
              <a:r>
                <a:rPr lang="en-US" sz="1100" dirty="0" err="1">
                  <a:solidFill>
                    <a:schemeClr val="bg1"/>
                  </a:solidFill>
                  <a:latin typeface="Inter" panose="02000503000000020004" pitchFamily="2" charset="0"/>
                  <a:ea typeface="Inter" panose="02000503000000020004" pitchFamily="2" charset="0"/>
                </a:rPr>
                <a:t>Thiết</a:t>
              </a:r>
              <a:r>
                <a:rPr lang="en-US" sz="1100" dirty="0">
                  <a:solidFill>
                    <a:schemeClr val="bg1"/>
                  </a:solidFill>
                  <a:latin typeface="Inter" panose="02000503000000020004" pitchFamily="2" charset="0"/>
                  <a:ea typeface="Inter" panose="02000503000000020004" pitchFamily="2" charset="0"/>
                </a:rPr>
                <a:t> </a:t>
              </a:r>
              <a:r>
                <a:rPr lang="en-US" sz="1100" dirty="0" err="1">
                  <a:solidFill>
                    <a:schemeClr val="bg1"/>
                  </a:solidFill>
                  <a:latin typeface="Inter" panose="02000503000000020004" pitchFamily="2" charset="0"/>
                  <a:ea typeface="Inter" panose="02000503000000020004" pitchFamily="2" charset="0"/>
                </a:rPr>
                <a:t>kê</a:t>
              </a:r>
              <a:r>
                <a:rPr lang="en-US" sz="1100" dirty="0">
                  <a:solidFill>
                    <a:schemeClr val="bg1"/>
                  </a:solidFill>
                  <a:latin typeface="Inter" panose="02000503000000020004" pitchFamily="2" charset="0"/>
                  <a:ea typeface="Inter" panose="02000503000000020004" pitchFamily="2" charset="0"/>
                </a:rPr>
                <a:t>́ </a:t>
              </a:r>
              <a:r>
                <a:rPr lang="en-US" sz="1100" dirty="0" err="1">
                  <a:solidFill>
                    <a:schemeClr val="bg1"/>
                  </a:solidFill>
                  <a:latin typeface="Inter" panose="02000503000000020004" pitchFamily="2" charset="0"/>
                  <a:ea typeface="Inter" panose="02000503000000020004" pitchFamily="2" charset="0"/>
                </a:rPr>
                <a:t>va</a:t>
              </a:r>
              <a:r>
                <a:rPr lang="en-US" sz="1100" dirty="0">
                  <a:solidFill>
                    <a:schemeClr val="bg1"/>
                  </a:solidFill>
                  <a:latin typeface="Inter" panose="02000503000000020004" pitchFamily="2" charset="0"/>
                  <a:ea typeface="Inter" panose="02000503000000020004" pitchFamily="2" charset="0"/>
                </a:rPr>
                <a:t>̀ </a:t>
              </a:r>
              <a:r>
                <a:rPr lang="en-US" sz="1100" dirty="0" err="1">
                  <a:solidFill>
                    <a:schemeClr val="bg1"/>
                  </a:solidFill>
                  <a:latin typeface="Inter" panose="02000503000000020004" pitchFamily="2" charset="0"/>
                  <a:ea typeface="Inter" panose="02000503000000020004" pitchFamily="2" charset="0"/>
                </a:rPr>
                <a:t>Xây</a:t>
              </a:r>
              <a:r>
                <a:rPr lang="en-US" sz="1100" dirty="0">
                  <a:solidFill>
                    <a:schemeClr val="bg1"/>
                  </a:solidFill>
                  <a:latin typeface="Inter" panose="02000503000000020004" pitchFamily="2" charset="0"/>
                  <a:ea typeface="Inter" panose="02000503000000020004" pitchFamily="2" charset="0"/>
                </a:rPr>
                <a:t> </a:t>
              </a:r>
              <a:r>
                <a:rPr lang="en-US" sz="1100" dirty="0" err="1">
                  <a:solidFill>
                    <a:schemeClr val="bg1"/>
                  </a:solidFill>
                  <a:latin typeface="Inter" panose="02000503000000020004" pitchFamily="2" charset="0"/>
                  <a:ea typeface="Inter" panose="02000503000000020004" pitchFamily="2" charset="0"/>
                </a:rPr>
                <a:t>dựng</a:t>
              </a:r>
              <a:r>
                <a:rPr lang="en-US" sz="1100" dirty="0">
                  <a:solidFill>
                    <a:schemeClr val="bg1"/>
                  </a:solidFill>
                  <a:latin typeface="Inter" panose="02000503000000020004" pitchFamily="2" charset="0"/>
                  <a:ea typeface="Inter" panose="02000503000000020004" pitchFamily="2" charset="0"/>
                </a:rPr>
                <a:t> </a:t>
              </a:r>
              <a:r>
                <a:rPr lang="en-US" sz="1100" dirty="0" err="1">
                  <a:solidFill>
                    <a:schemeClr val="bg1"/>
                  </a:solidFill>
                  <a:latin typeface="Inter" panose="02000503000000020004" pitchFamily="2" charset="0"/>
                  <a:ea typeface="Inter" panose="02000503000000020004" pitchFamily="2" charset="0"/>
                </a:rPr>
                <a:t>hê</a:t>
              </a:r>
              <a:r>
                <a:rPr lang="en-US" sz="1100" dirty="0">
                  <a:solidFill>
                    <a:schemeClr val="bg1"/>
                  </a:solidFill>
                  <a:latin typeface="Inter" panose="02000503000000020004" pitchFamily="2" charset="0"/>
                  <a:ea typeface="Inter" panose="02000503000000020004" pitchFamily="2" charset="0"/>
                </a:rPr>
                <a:t>̣ </a:t>
              </a:r>
              <a:r>
                <a:rPr lang="en-US" sz="1100" dirty="0" err="1">
                  <a:solidFill>
                    <a:schemeClr val="bg1"/>
                  </a:solidFill>
                  <a:latin typeface="Inter" panose="02000503000000020004" pitchFamily="2" charset="0"/>
                  <a:ea typeface="Inter" panose="02000503000000020004" pitchFamily="2" charset="0"/>
                </a:rPr>
                <a:t>thống</a:t>
              </a:r>
              <a:r>
                <a:rPr lang="en-US" sz="1100" dirty="0">
                  <a:solidFill>
                    <a:schemeClr val="bg1"/>
                  </a:solidFill>
                  <a:latin typeface="Inter" panose="02000503000000020004" pitchFamily="2" charset="0"/>
                  <a:ea typeface="Inter" panose="02000503000000020004" pitchFamily="2" charset="0"/>
                </a:rPr>
                <a:t> IoT </a:t>
              </a:r>
              <a:r>
                <a:rPr lang="en-US" sz="1100" dirty="0" err="1">
                  <a:solidFill>
                    <a:schemeClr val="bg1"/>
                  </a:solidFill>
                  <a:latin typeface="Inter" panose="02000503000000020004" pitchFamily="2" charset="0"/>
                  <a:ea typeface="Inter" panose="02000503000000020004" pitchFamily="2" charset="0"/>
                </a:rPr>
                <a:t>cho</a:t>
              </a:r>
              <a:r>
                <a:rPr lang="en-US" sz="1100" dirty="0">
                  <a:solidFill>
                    <a:schemeClr val="bg1"/>
                  </a:solidFill>
                  <a:latin typeface="Inter" panose="02000503000000020004" pitchFamily="2" charset="0"/>
                  <a:ea typeface="Inter" panose="02000503000000020004" pitchFamily="2" charset="0"/>
                </a:rPr>
                <a:t> </a:t>
              </a:r>
              <a:r>
                <a:rPr lang="en-US" sz="1100" dirty="0" err="1">
                  <a:solidFill>
                    <a:schemeClr val="bg1"/>
                  </a:solidFill>
                  <a:latin typeface="Inter" panose="02000503000000020004" pitchFamily="2" charset="0"/>
                  <a:ea typeface="Inter" panose="02000503000000020004" pitchFamily="2" charset="0"/>
                </a:rPr>
                <a:t>mô</a:t>
              </a:r>
              <a:r>
                <a:rPr lang="en-US" sz="1100" dirty="0">
                  <a:solidFill>
                    <a:schemeClr val="bg1"/>
                  </a:solidFill>
                  <a:latin typeface="Inter" panose="02000503000000020004" pitchFamily="2" charset="0"/>
                  <a:ea typeface="Inter" panose="02000503000000020004" pitchFamily="2" charset="0"/>
                </a:rPr>
                <a:t> </a:t>
              </a:r>
              <a:r>
                <a:rPr lang="en-US" sz="1100" dirty="0" err="1">
                  <a:solidFill>
                    <a:schemeClr val="bg1"/>
                  </a:solidFill>
                  <a:latin typeface="Inter" panose="02000503000000020004" pitchFamily="2" charset="0"/>
                  <a:ea typeface="Inter" panose="02000503000000020004" pitchFamily="2" charset="0"/>
                </a:rPr>
                <a:t>hình</a:t>
              </a:r>
              <a:r>
                <a:rPr lang="en-US" sz="1100" dirty="0">
                  <a:solidFill>
                    <a:schemeClr val="bg1"/>
                  </a:solidFill>
                  <a:latin typeface="Inter" panose="02000503000000020004" pitchFamily="2" charset="0"/>
                  <a:ea typeface="Inter" panose="02000503000000020004" pitchFamily="2" charset="0"/>
                </a:rPr>
                <a:t> </a:t>
              </a:r>
              <a:r>
                <a:rPr lang="en-US" sz="1100" dirty="0" err="1">
                  <a:solidFill>
                    <a:schemeClr val="bg1"/>
                  </a:solidFill>
                  <a:latin typeface="Inter" panose="02000503000000020004" pitchFamily="2" charset="0"/>
                  <a:ea typeface="Inter" panose="02000503000000020004" pitchFamily="2" charset="0"/>
                </a:rPr>
                <a:t>nha</a:t>
              </a:r>
              <a:r>
                <a:rPr lang="en-US" sz="1100" dirty="0">
                  <a:solidFill>
                    <a:schemeClr val="bg1"/>
                  </a:solidFill>
                  <a:latin typeface="Inter" panose="02000503000000020004" pitchFamily="2" charset="0"/>
                  <a:ea typeface="Inter" panose="02000503000000020004" pitchFamily="2" charset="0"/>
                </a:rPr>
                <a:t>̀ </a:t>
              </a:r>
              <a:r>
                <a:rPr lang="en-US" sz="1100" dirty="0" err="1">
                  <a:solidFill>
                    <a:schemeClr val="bg1"/>
                  </a:solidFill>
                  <a:latin typeface="Inter" panose="02000503000000020004" pitchFamily="2" charset="0"/>
                  <a:ea typeface="Inter" panose="02000503000000020004" pitchFamily="2" charset="0"/>
                </a:rPr>
                <a:t>thông</a:t>
              </a:r>
              <a:r>
                <a:rPr lang="en-US" sz="1100" dirty="0">
                  <a:solidFill>
                    <a:schemeClr val="bg1"/>
                  </a:solidFill>
                  <a:latin typeface="Inter" panose="02000503000000020004" pitchFamily="2" charset="0"/>
                  <a:ea typeface="Inter" panose="02000503000000020004" pitchFamily="2" charset="0"/>
                </a:rPr>
                <a:t> </a:t>
              </a:r>
              <a:r>
                <a:rPr lang="en-US" sz="1100" dirty="0" err="1">
                  <a:solidFill>
                    <a:schemeClr val="bg1"/>
                  </a:solidFill>
                  <a:latin typeface="Inter" panose="02000503000000020004" pitchFamily="2" charset="0"/>
                  <a:ea typeface="Inter" panose="02000503000000020004" pitchFamily="2" charset="0"/>
                </a:rPr>
                <a:t>minh</a:t>
              </a:r>
              <a:r>
                <a:rPr lang="en-US" sz="1100" dirty="0">
                  <a:solidFill>
                    <a:schemeClr val="bg1"/>
                  </a:solidFill>
                  <a:latin typeface="Inter" panose="02000503000000020004" pitchFamily="2" charset="0"/>
                  <a:ea typeface="Inter" panose="02000503000000020004" pitchFamily="2" charset="0"/>
                </a:rPr>
                <a:t> </a:t>
              </a:r>
              <a:endParaRPr lang="vi-VN" sz="1100" dirty="0">
                <a:solidFill>
                  <a:schemeClr val="bg1"/>
                </a:solidFill>
                <a:latin typeface="Inter" panose="02000503000000020004" pitchFamily="2" charset="0"/>
                <a:ea typeface="Inter" panose="02000503000000020004" pitchFamily="2" charset="0"/>
              </a:endParaRPr>
            </a:p>
          </p:txBody>
        </p:sp>
        <p:cxnSp>
          <p:nvCxnSpPr>
            <p:cNvPr id="25" name="Straight Connector 24">
              <a:extLst>
                <a:ext uri="{FF2B5EF4-FFF2-40B4-BE49-F238E27FC236}">
                  <a16:creationId xmlns:a16="http://schemas.microsoft.com/office/drawing/2014/main" id="{F72269F7-3AFA-545A-54FB-704F79C20FF9}"/>
                </a:ext>
              </a:extLst>
            </p:cNvPr>
            <p:cNvCxnSpPr/>
            <p:nvPr/>
          </p:nvCxnSpPr>
          <p:spPr>
            <a:xfrm>
              <a:off x="6174718" y="1661901"/>
              <a:ext cx="348615" cy="0"/>
            </a:xfrm>
            <a:prstGeom prst="line">
              <a:avLst/>
            </a:prstGeom>
            <a:noFill/>
            <a:ln w="19050" cap="flat" cmpd="sng" algn="ctr">
              <a:solidFill>
                <a:schemeClr val="bg1">
                  <a:alpha val="67000"/>
                </a:schemeClr>
              </a:solidFill>
              <a:prstDash val="solid"/>
              <a:miter lim="800000"/>
            </a:ln>
            <a:effectLst/>
          </p:spPr>
        </p:cxnSp>
      </p:grpSp>
      <p:sp>
        <p:nvSpPr>
          <p:cNvPr id="26" name="TextBox 25">
            <a:extLst>
              <a:ext uri="{FF2B5EF4-FFF2-40B4-BE49-F238E27FC236}">
                <a16:creationId xmlns:a16="http://schemas.microsoft.com/office/drawing/2014/main" id="{107A2512-EEEB-D82F-32C6-43F97C3E6247}"/>
              </a:ext>
            </a:extLst>
          </p:cNvPr>
          <p:cNvSpPr txBox="1"/>
          <p:nvPr/>
        </p:nvSpPr>
        <p:spPr>
          <a:xfrm>
            <a:off x="6096000" y="2432607"/>
            <a:ext cx="5548167" cy="1257588"/>
          </a:xfrm>
          <a:prstGeom prst="rect">
            <a:avLst/>
          </a:prstGeom>
          <a:noFill/>
        </p:spPr>
        <p:txBody>
          <a:bodyPr wrap="square">
            <a:spAutoFit/>
          </a:bodyPr>
          <a:lstStyle/>
          <a:p>
            <a:pPr defTabSz="609585">
              <a:lnSpc>
                <a:spcPct val="150000"/>
              </a:lnSpc>
            </a:pP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Trước</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tình</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hình</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dân</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số</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đô</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thị</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dự</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kiến</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chiếm</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68%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toàn</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cầu</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vào</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năm</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2050,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và</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nhu</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cầu</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ngày</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càng</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tăng</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về</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môi</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trường</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sống</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hiệu</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quả</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và</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thân</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thiện</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với</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môi</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trường</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việc</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áp</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dụng</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công</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nghệ</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IoT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vào</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ngôi</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nhà</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thông</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minh</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không</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chỉ</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là</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xu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hướng</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mà</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còn</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là</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nhu</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cầu</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cấp</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 </a:t>
            </a:r>
            <a:r>
              <a:rPr lang="en-US" sz="1300" kern="100" dirty="0" err="1">
                <a:solidFill>
                  <a:schemeClr val="bg1"/>
                </a:solidFill>
                <a:effectLst/>
                <a:latin typeface="Inter" panose="020B0604020202020204" charset="0"/>
                <a:ea typeface="Inter" panose="020B0604020202020204" charset="0"/>
                <a:cs typeface="Times New Roman" panose="02020603050405020304" pitchFamily="18" charset="0"/>
              </a:rPr>
              <a:t>thiết</a:t>
            </a:r>
            <a:r>
              <a:rPr lang="en-US" sz="1300" kern="100" dirty="0">
                <a:solidFill>
                  <a:schemeClr val="bg1"/>
                </a:solidFill>
                <a:effectLst/>
                <a:latin typeface="Inter" panose="020B0604020202020204" charset="0"/>
                <a:ea typeface="Inter" panose="020B0604020202020204" charset="0"/>
                <a:cs typeface="Times New Roman" panose="02020603050405020304" pitchFamily="18" charset="0"/>
              </a:rPr>
              <a:t>.</a:t>
            </a:r>
            <a:endParaRPr lang="id-ID" sz="1300" dirty="0">
              <a:solidFill>
                <a:srgbClr val="FFFFFF"/>
              </a:solidFill>
              <a:latin typeface="Inter" panose="020B0604020202020204" charset="0"/>
              <a:ea typeface="Inter" panose="020B0604020202020204" charset="0"/>
              <a:cs typeface="Open Sans" panose="020B0606030504020204" pitchFamily="34" charset="0"/>
            </a:endParaRPr>
          </a:p>
        </p:txBody>
      </p:sp>
      <p:pic>
        <p:nvPicPr>
          <p:cNvPr id="34" name="Graphic 33">
            <a:extLst>
              <a:ext uri="{FF2B5EF4-FFF2-40B4-BE49-F238E27FC236}">
                <a16:creationId xmlns:a16="http://schemas.microsoft.com/office/drawing/2014/main" id="{4322FC7A-01CC-F90C-DE05-0CD8026422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9129" y="1729712"/>
            <a:ext cx="4928880" cy="4422638"/>
          </a:xfrm>
          <a:prstGeom prst="rect">
            <a:avLst/>
          </a:prstGeom>
        </p:spPr>
      </p:pic>
      <p:pic>
        <p:nvPicPr>
          <p:cNvPr id="38" name="Picture 6">
            <a:extLst>
              <a:ext uri="{FF2B5EF4-FFF2-40B4-BE49-F238E27FC236}">
                <a16:creationId xmlns:a16="http://schemas.microsoft.com/office/drawing/2014/main" id="{493C1942-3950-6342-B18A-4B3EAD9BFB37}"/>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2139" t="6101" r="12136" b="11614"/>
          <a:stretch/>
        </p:blipFill>
        <p:spPr bwMode="auto">
          <a:xfrm>
            <a:off x="11295489" y="96141"/>
            <a:ext cx="745847" cy="81046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846BCB1-C5CB-0306-A054-C6A23B54E007}"/>
              </a:ext>
            </a:extLst>
          </p:cNvPr>
          <p:cNvSpPr txBox="1"/>
          <p:nvPr/>
        </p:nvSpPr>
        <p:spPr>
          <a:xfrm>
            <a:off x="-5555200" y="548274"/>
            <a:ext cx="5705864" cy="1089529"/>
          </a:xfrm>
          <a:prstGeom prst="rect">
            <a:avLst/>
          </a:prstGeom>
          <a:noFill/>
        </p:spPr>
        <p:txBody>
          <a:bodyPr wrap="square" rtlCol="0">
            <a:spAutoFit/>
          </a:bodyPr>
          <a:lstStyle/>
          <a:p>
            <a:pPr marL="0" marR="0" lvl="0" indent="0" algn="l" defTabSz="609585"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Tổng</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quan</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vê</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IoT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va</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nha</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thông</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minh</a:t>
            </a:r>
            <a:endPar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5" name="Slide Number Placeholder 4">
            <a:extLst>
              <a:ext uri="{FF2B5EF4-FFF2-40B4-BE49-F238E27FC236}">
                <a16:creationId xmlns:a16="http://schemas.microsoft.com/office/drawing/2014/main" id="{38E9C328-56CD-AB1C-09C9-E504D9F784BD}"/>
              </a:ext>
            </a:extLst>
          </p:cNvPr>
          <p:cNvSpPr>
            <a:spLocks noGrp="1"/>
          </p:cNvSpPr>
          <p:nvPr>
            <p:ph type="sldNum" sz="quarter" idx="12"/>
          </p:nvPr>
        </p:nvSpPr>
        <p:spPr/>
        <p:txBody>
          <a:bodyPr/>
          <a:lstStyle/>
          <a:p>
            <a:fld id="{D18AF758-4F3A-4E68-8B72-E397C7CD287C}" type="slidenum">
              <a:rPr lang="en-US" smtClean="0"/>
              <a:t>4</a:t>
            </a:fld>
            <a:endParaRPr lang="en-US"/>
          </a:p>
        </p:txBody>
      </p:sp>
    </p:spTree>
    <p:extLst>
      <p:ext uri="{BB962C8B-B14F-4D97-AF65-F5344CB8AC3E}">
        <p14:creationId xmlns:p14="http://schemas.microsoft.com/office/powerpoint/2010/main" val="1599677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4B8DB"/>
            </a:gs>
            <a:gs pos="34000">
              <a:srgbClr val="04A3DC"/>
            </a:gs>
            <a:gs pos="99000">
              <a:srgbClr val="1C6CE2"/>
            </a:gs>
          </a:gsLst>
          <a:lin ang="18900000" scaled="1"/>
          <a:tileRect/>
        </a:gradFill>
        <a:effectLst/>
      </p:bgPr>
    </p:bg>
    <p:spTree>
      <p:nvGrpSpPr>
        <p:cNvPr id="1" name=""/>
        <p:cNvGrpSpPr/>
        <p:nvPr/>
      </p:nvGrpSpPr>
      <p:grpSpPr>
        <a:xfrm>
          <a:off x="0" y="0"/>
          <a:ext cx="0" cy="0"/>
          <a:chOff x="0" y="0"/>
          <a:chExt cx="0" cy="0"/>
        </a:xfrm>
      </p:grpSpPr>
      <p:sp>
        <p:nvSpPr>
          <p:cNvPr id="106" name="Vong Tron Big">
            <a:extLst>
              <a:ext uri="{FF2B5EF4-FFF2-40B4-BE49-F238E27FC236}">
                <a16:creationId xmlns:a16="http://schemas.microsoft.com/office/drawing/2014/main" id="{E23BCAD8-6D87-024D-D832-B99451D584E1}"/>
              </a:ext>
            </a:extLst>
          </p:cNvPr>
          <p:cNvSpPr/>
          <p:nvPr/>
        </p:nvSpPr>
        <p:spPr>
          <a:xfrm rot="2700000">
            <a:off x="-3551957" y="-1566956"/>
            <a:ext cx="2881922" cy="2881922"/>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7" name="Vong Tron Medium">
            <a:extLst>
              <a:ext uri="{FF2B5EF4-FFF2-40B4-BE49-F238E27FC236}">
                <a16:creationId xmlns:a16="http://schemas.microsoft.com/office/drawing/2014/main" id="{F547488E-30C4-E84E-1F56-821A8F7268F8}"/>
              </a:ext>
            </a:extLst>
          </p:cNvPr>
          <p:cNvSpPr/>
          <p:nvPr/>
        </p:nvSpPr>
        <p:spPr>
          <a:xfrm>
            <a:off x="12577356" y="-1758219"/>
            <a:ext cx="2447049" cy="2447049"/>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8" name="Vong Tron Small">
            <a:extLst>
              <a:ext uri="{FF2B5EF4-FFF2-40B4-BE49-F238E27FC236}">
                <a16:creationId xmlns:a16="http://schemas.microsoft.com/office/drawing/2014/main" id="{82C68201-5E0F-8B77-8B57-67D96DDE99B9}"/>
              </a:ext>
            </a:extLst>
          </p:cNvPr>
          <p:cNvSpPr/>
          <p:nvPr/>
        </p:nvSpPr>
        <p:spPr>
          <a:xfrm>
            <a:off x="7207235" y="7012974"/>
            <a:ext cx="1773936" cy="177393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2" name="Oval 101">
            <a:extLst>
              <a:ext uri="{FF2B5EF4-FFF2-40B4-BE49-F238E27FC236}">
                <a16:creationId xmlns:a16="http://schemas.microsoft.com/office/drawing/2014/main" id="{7FB7915A-9920-9FDE-A356-3A8B68C5FF91}"/>
              </a:ext>
            </a:extLst>
          </p:cNvPr>
          <p:cNvSpPr/>
          <p:nvPr/>
        </p:nvSpPr>
        <p:spPr>
          <a:xfrm>
            <a:off x="12407480" y="5151931"/>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3" name="Oval 102">
            <a:extLst>
              <a:ext uri="{FF2B5EF4-FFF2-40B4-BE49-F238E27FC236}">
                <a16:creationId xmlns:a16="http://schemas.microsoft.com/office/drawing/2014/main" id="{AA55B26B-8B7C-9B11-4DCF-EC92249E3BD8}"/>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5" name="Oval 94">
            <a:extLst>
              <a:ext uri="{FF2B5EF4-FFF2-40B4-BE49-F238E27FC236}">
                <a16:creationId xmlns:a16="http://schemas.microsoft.com/office/drawing/2014/main" id="{4831A3EF-232E-A5DC-39B3-E22AF67BC487}"/>
              </a:ext>
            </a:extLst>
          </p:cNvPr>
          <p:cNvSpPr/>
          <p:nvPr/>
        </p:nvSpPr>
        <p:spPr>
          <a:xfrm>
            <a:off x="12410223" y="1706069"/>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8" name="Oval 97">
            <a:extLst>
              <a:ext uri="{FF2B5EF4-FFF2-40B4-BE49-F238E27FC236}">
                <a16:creationId xmlns:a16="http://schemas.microsoft.com/office/drawing/2014/main" id="{B0852846-F1E8-D772-F075-6A1BD56D6FFF}"/>
              </a:ext>
            </a:extLst>
          </p:cNvPr>
          <p:cNvSpPr/>
          <p:nvPr/>
        </p:nvSpPr>
        <p:spPr>
          <a:xfrm>
            <a:off x="159385" y="-103151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0" name="Oval 99">
            <a:extLst>
              <a:ext uri="{FF2B5EF4-FFF2-40B4-BE49-F238E27FC236}">
                <a16:creationId xmlns:a16="http://schemas.microsoft.com/office/drawing/2014/main" id="{A30E77AF-CEB7-9535-04B4-D8C4831C6922}"/>
              </a:ext>
            </a:extLst>
          </p:cNvPr>
          <p:cNvSpPr/>
          <p:nvPr/>
        </p:nvSpPr>
        <p:spPr>
          <a:xfrm>
            <a:off x="12407480" y="3526837"/>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3" name="Rectangle: Rounded Corners 60">
            <a:extLst>
              <a:ext uri="{FF2B5EF4-FFF2-40B4-BE49-F238E27FC236}">
                <a16:creationId xmlns:a16="http://schemas.microsoft.com/office/drawing/2014/main" id="{4450100A-25DD-6BA2-C89B-B00611359AF8}"/>
              </a:ext>
            </a:extLst>
          </p:cNvPr>
          <p:cNvSpPr/>
          <p:nvPr/>
        </p:nvSpPr>
        <p:spPr>
          <a:xfrm>
            <a:off x="0" y="0"/>
            <a:ext cx="12191999" cy="6858000"/>
          </a:xfrm>
          <a:prstGeom prst="round2SameRect">
            <a:avLst>
              <a:gd name="adj1" fmla="val 0"/>
              <a:gd name="adj2" fmla="val 0"/>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2" name="TextBox 1">
            <a:extLst>
              <a:ext uri="{FF2B5EF4-FFF2-40B4-BE49-F238E27FC236}">
                <a16:creationId xmlns:a16="http://schemas.microsoft.com/office/drawing/2014/main" id="{BD968C1A-CAA7-4A79-1080-D6C47A3AFB4A}"/>
              </a:ext>
            </a:extLst>
          </p:cNvPr>
          <p:cNvSpPr txBox="1"/>
          <p:nvPr/>
        </p:nvSpPr>
        <p:spPr>
          <a:xfrm>
            <a:off x="451831" y="753271"/>
            <a:ext cx="6884424" cy="1089529"/>
          </a:xfrm>
          <a:prstGeom prst="rect">
            <a:avLst/>
          </a:prstGeom>
          <a:noFill/>
        </p:spPr>
        <p:txBody>
          <a:bodyPr wrap="square" rtlCol="0">
            <a:spAutoFit/>
          </a:bodyPr>
          <a:lstStyle/>
          <a:p>
            <a:pPr marL="0" marR="0" lvl="0" indent="0" algn="l" defTabSz="609585"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Tổng</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quan</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vê</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IoT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va</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nha</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thông</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minh</a:t>
            </a:r>
            <a:endPar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endParaRPr>
          </a:p>
        </p:txBody>
      </p:sp>
      <p:grpSp>
        <p:nvGrpSpPr>
          <p:cNvPr id="4" name="Group 3">
            <a:extLst>
              <a:ext uri="{FF2B5EF4-FFF2-40B4-BE49-F238E27FC236}">
                <a16:creationId xmlns:a16="http://schemas.microsoft.com/office/drawing/2014/main" id="{2D871B5B-21CC-5926-9791-E136EAB4EB19}"/>
              </a:ext>
            </a:extLst>
          </p:cNvPr>
          <p:cNvGrpSpPr/>
          <p:nvPr/>
        </p:nvGrpSpPr>
        <p:grpSpPr>
          <a:xfrm>
            <a:off x="530550" y="539019"/>
            <a:ext cx="4820595" cy="261610"/>
            <a:chOff x="530550" y="539019"/>
            <a:chExt cx="4820595" cy="261610"/>
          </a:xfrm>
        </p:grpSpPr>
        <p:sp>
          <p:nvSpPr>
            <p:cNvPr id="12" name="Rectangle 11">
              <a:extLst>
                <a:ext uri="{FF2B5EF4-FFF2-40B4-BE49-F238E27FC236}">
                  <a16:creationId xmlns:a16="http://schemas.microsoft.com/office/drawing/2014/main" id="{6F3E3F52-F376-3DDC-3102-578E5309EE80}"/>
                </a:ext>
              </a:extLst>
            </p:cNvPr>
            <p:cNvSpPr/>
            <p:nvPr/>
          </p:nvSpPr>
          <p:spPr>
            <a:xfrm>
              <a:off x="962522" y="539019"/>
              <a:ext cx="4388623" cy="261610"/>
            </a:xfrm>
            <a:prstGeom prst="rect">
              <a:avLst/>
            </a:prstGeom>
          </p:spPr>
          <p:txBody>
            <a:bodyPr wrap="square">
              <a:spAutoFit/>
            </a:bodyPr>
            <a:lstStyle/>
            <a:p>
              <a:pPr defTabSz="609585"/>
              <a:r>
                <a:rPr lang="en-US" sz="1100" dirty="0" err="1">
                  <a:solidFill>
                    <a:srgbClr val="1C6CE2"/>
                  </a:solidFill>
                  <a:latin typeface="Inter" panose="02000503000000020004" pitchFamily="2" charset="0"/>
                  <a:ea typeface="Inter" panose="02000503000000020004" pitchFamily="2" charset="0"/>
                </a:rPr>
                <a:t>Thiết</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kê</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va</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Xây</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dựng</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hê</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thống</a:t>
              </a:r>
              <a:r>
                <a:rPr lang="en-US" sz="1100" dirty="0">
                  <a:solidFill>
                    <a:srgbClr val="1C6CE2"/>
                  </a:solidFill>
                  <a:latin typeface="Inter" panose="02000503000000020004" pitchFamily="2" charset="0"/>
                  <a:ea typeface="Inter" panose="02000503000000020004" pitchFamily="2" charset="0"/>
                </a:rPr>
                <a:t> IoT </a:t>
              </a:r>
              <a:r>
                <a:rPr lang="en-US" sz="1100" dirty="0" err="1">
                  <a:solidFill>
                    <a:srgbClr val="1C6CE2"/>
                  </a:solidFill>
                  <a:latin typeface="Inter" panose="02000503000000020004" pitchFamily="2" charset="0"/>
                  <a:ea typeface="Inter" panose="02000503000000020004" pitchFamily="2" charset="0"/>
                </a:rPr>
                <a:t>cho</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mô</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hình</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nha</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thông</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minh</a:t>
              </a:r>
              <a:r>
                <a:rPr lang="en-US" sz="1100" dirty="0">
                  <a:solidFill>
                    <a:srgbClr val="1C6CE2"/>
                  </a:solidFill>
                  <a:latin typeface="Inter" panose="02000503000000020004" pitchFamily="2" charset="0"/>
                  <a:ea typeface="Inter" panose="02000503000000020004" pitchFamily="2" charset="0"/>
                </a:rPr>
                <a:t> </a:t>
              </a:r>
              <a:endParaRPr lang="vi-VN" sz="1100" dirty="0">
                <a:solidFill>
                  <a:srgbClr val="1C6CE2"/>
                </a:solidFill>
                <a:latin typeface="Inter" panose="02000503000000020004" pitchFamily="2" charset="0"/>
                <a:ea typeface="Inter" panose="02000503000000020004" pitchFamily="2" charset="0"/>
              </a:endParaRPr>
            </a:p>
          </p:txBody>
        </p:sp>
        <p:cxnSp>
          <p:nvCxnSpPr>
            <p:cNvPr id="17" name="Straight Connector 16">
              <a:extLst>
                <a:ext uri="{FF2B5EF4-FFF2-40B4-BE49-F238E27FC236}">
                  <a16:creationId xmlns:a16="http://schemas.microsoft.com/office/drawing/2014/main" id="{212B75AB-3F63-89BE-A1CF-665047CEAC88}"/>
                </a:ext>
              </a:extLst>
            </p:cNvPr>
            <p:cNvCxnSpPr/>
            <p:nvPr/>
          </p:nvCxnSpPr>
          <p:spPr>
            <a:xfrm>
              <a:off x="530550" y="676052"/>
              <a:ext cx="348615" cy="0"/>
            </a:xfrm>
            <a:prstGeom prst="line">
              <a:avLst/>
            </a:prstGeom>
            <a:noFill/>
            <a:ln w="19050" cap="flat" cmpd="sng" algn="ctr">
              <a:solidFill>
                <a:srgbClr val="1C6CE2"/>
              </a:solidFill>
              <a:prstDash val="solid"/>
              <a:miter lim="800000"/>
            </a:ln>
            <a:effectLst/>
          </p:spPr>
        </p:cxnSp>
      </p:grpSp>
      <p:sp>
        <p:nvSpPr>
          <p:cNvPr id="5" name="TextBox 4">
            <a:extLst>
              <a:ext uri="{FF2B5EF4-FFF2-40B4-BE49-F238E27FC236}">
                <a16:creationId xmlns:a16="http://schemas.microsoft.com/office/drawing/2014/main" id="{5BE3774F-8E6A-587D-3A03-22C035C92ABD}"/>
              </a:ext>
            </a:extLst>
          </p:cNvPr>
          <p:cNvSpPr txBox="1"/>
          <p:nvPr/>
        </p:nvSpPr>
        <p:spPr>
          <a:xfrm>
            <a:off x="451831" y="1866530"/>
            <a:ext cx="6886683" cy="905504"/>
          </a:xfrm>
          <a:prstGeom prst="rect">
            <a:avLst/>
          </a:prstGeom>
          <a:noFill/>
        </p:spPr>
        <p:txBody>
          <a:bodyPr wrap="square" rtlCol="0">
            <a:spAutoFit/>
          </a:bodyPr>
          <a:lstStyle/>
          <a:p>
            <a:pPr algn="just">
              <a:lnSpc>
                <a:spcPct val="130000"/>
              </a:lnSpc>
              <a:spcAft>
                <a:spcPts val="600"/>
              </a:spcAft>
            </a:pPr>
            <a:r>
              <a:rPr lang="vi-VN" sz="1400" b="1" dirty="0">
                <a:latin typeface="Inter" panose="020B0604020202020204" charset="0"/>
                <a:ea typeface="Inter" panose="020B0604020202020204" charset="0"/>
              </a:rPr>
              <a:t>Internet of Things</a:t>
            </a:r>
            <a:r>
              <a:rPr lang="en-US" sz="1400" b="1" dirty="0">
                <a:latin typeface="Inter" panose="020B0604020202020204" charset="0"/>
                <a:ea typeface="Inter" panose="020B0604020202020204" charset="0"/>
              </a:rPr>
              <a:t> </a:t>
            </a:r>
            <a:r>
              <a:rPr lang="vi-VN" sz="1400" dirty="0">
                <a:latin typeface="Inter" panose="020B0604020202020204" charset="0"/>
                <a:ea typeface="Inter" panose="020B0604020202020204" charset="0"/>
              </a:rPr>
              <a:t>đề cập đến hàng tỷ thiết bị vật lý trên khắp thế giới hiện được kết nối với internet, tất cả đều thu thập và chia sẻ dữ liệu</a:t>
            </a:r>
            <a:r>
              <a:rPr lang="en-US" sz="1400" dirty="0">
                <a:latin typeface="Inter" panose="020B0604020202020204" charset="0"/>
                <a:ea typeface="Inter" panose="020B0604020202020204" charset="0"/>
              </a:rPr>
              <a:t> </a:t>
            </a:r>
            <a:r>
              <a:rPr lang="en-US" sz="1400" dirty="0" err="1">
                <a:latin typeface="Inter" panose="020B0604020202020204" charset="0"/>
                <a:ea typeface="Inter" panose="020B0604020202020204" charset="0"/>
              </a:rPr>
              <a:t>theo</a:t>
            </a:r>
            <a:r>
              <a:rPr lang="en-US" sz="1400" dirty="0">
                <a:latin typeface="Inter" panose="020B0604020202020204" charset="0"/>
                <a:ea typeface="Inter" panose="020B0604020202020204" charset="0"/>
              </a:rPr>
              <a:t> </a:t>
            </a:r>
            <a:r>
              <a:rPr lang="vi-VN" sz="1400" dirty="0">
                <a:latin typeface="Inter" panose="020B0604020202020204" charset="0"/>
                <a:ea typeface="Inter" panose="020B0604020202020204" charset="0"/>
              </a:rPr>
              <a:t>thời gian thực mà không cần đến con người.</a:t>
            </a:r>
            <a:endParaRPr lang="en-US" sz="1400" dirty="0">
              <a:solidFill>
                <a:schemeClr val="tx1">
                  <a:lumMod val="75000"/>
                  <a:lumOff val="25000"/>
                </a:schemeClr>
              </a:solidFill>
              <a:latin typeface="Inter" panose="020B0604020202020204" charset="0"/>
              <a:ea typeface="Inter" panose="020B0604020202020204" charset="0"/>
            </a:endParaRPr>
          </a:p>
        </p:txBody>
      </p:sp>
      <p:grpSp>
        <p:nvGrpSpPr>
          <p:cNvPr id="44" name="Group 43">
            <a:extLst>
              <a:ext uri="{FF2B5EF4-FFF2-40B4-BE49-F238E27FC236}">
                <a16:creationId xmlns:a16="http://schemas.microsoft.com/office/drawing/2014/main" id="{ED72DBCC-686C-4CF4-69F4-6A6BF316D186}"/>
              </a:ext>
            </a:extLst>
          </p:cNvPr>
          <p:cNvGrpSpPr/>
          <p:nvPr/>
        </p:nvGrpSpPr>
        <p:grpSpPr>
          <a:xfrm>
            <a:off x="556504" y="2734217"/>
            <a:ext cx="6732525" cy="338554"/>
            <a:chOff x="616588" y="1741010"/>
            <a:chExt cx="6807964" cy="338554"/>
          </a:xfrm>
        </p:grpSpPr>
        <p:sp>
          <p:nvSpPr>
            <p:cNvPr id="46" name="TextBox 45">
              <a:extLst>
                <a:ext uri="{FF2B5EF4-FFF2-40B4-BE49-F238E27FC236}">
                  <a16:creationId xmlns:a16="http://schemas.microsoft.com/office/drawing/2014/main" id="{0699E96C-21E2-0039-67C7-2B9DFCA8D13C}"/>
                </a:ext>
              </a:extLst>
            </p:cNvPr>
            <p:cNvSpPr txBox="1"/>
            <p:nvPr/>
          </p:nvSpPr>
          <p:spPr>
            <a:xfrm>
              <a:off x="881842" y="1741010"/>
              <a:ext cx="6542710" cy="338554"/>
            </a:xfrm>
            <a:prstGeom prst="rect">
              <a:avLst/>
            </a:prstGeom>
            <a:noFill/>
          </p:spPr>
          <p:txBody>
            <a:bodyPr wrap="square" rtlCol="0">
              <a:spAutoFit/>
            </a:bodyPr>
            <a:lstStyle/>
            <a:p>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Tiêu</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chuẩn</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kiến</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trúc</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IoT</a:t>
              </a:r>
              <a:endParaRPr lang="en-ID"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endParaRPr>
            </a:p>
          </p:txBody>
        </p:sp>
        <p:grpSp>
          <p:nvGrpSpPr>
            <p:cNvPr id="47" name="Group 46">
              <a:extLst>
                <a:ext uri="{FF2B5EF4-FFF2-40B4-BE49-F238E27FC236}">
                  <a16:creationId xmlns:a16="http://schemas.microsoft.com/office/drawing/2014/main" id="{702BC9A7-775E-CB8C-970F-16D481285481}"/>
                </a:ext>
              </a:extLst>
            </p:cNvPr>
            <p:cNvGrpSpPr/>
            <p:nvPr/>
          </p:nvGrpSpPr>
          <p:grpSpPr>
            <a:xfrm>
              <a:off x="616588" y="1746884"/>
              <a:ext cx="265255" cy="265254"/>
              <a:chOff x="4611279" y="2833975"/>
              <a:chExt cx="485834" cy="485832"/>
            </a:xfrm>
          </p:grpSpPr>
          <p:sp>
            <p:nvSpPr>
              <p:cNvPr id="48" name="Oval 47">
                <a:extLst>
                  <a:ext uri="{FF2B5EF4-FFF2-40B4-BE49-F238E27FC236}">
                    <a16:creationId xmlns:a16="http://schemas.microsoft.com/office/drawing/2014/main" id="{6145D302-0153-D686-9215-3E2C51F118CD}"/>
                  </a:ext>
                </a:extLst>
              </p:cNvPr>
              <p:cNvSpPr/>
              <p:nvPr/>
            </p:nvSpPr>
            <p:spPr>
              <a:xfrm>
                <a:off x="4611279" y="2833975"/>
                <a:ext cx="485834" cy="485832"/>
              </a:xfrm>
              <a:prstGeom prst="ellipse">
                <a:avLst/>
              </a:prstGeom>
              <a:solidFill>
                <a:srgbClr val="04B8DB">
                  <a:alpha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E7E6E6">
                      <a:lumMod val="50000"/>
                    </a:srgbClr>
                  </a:solidFill>
                  <a:effectLst/>
                  <a:uLnTx/>
                  <a:uFillTx/>
                  <a:latin typeface="Inter" panose="02000503000000020004" pitchFamily="2" charset="0"/>
                  <a:ea typeface="+mn-ea"/>
                  <a:cs typeface="+mn-cs"/>
                </a:endParaRPr>
              </a:p>
            </p:txBody>
          </p:sp>
          <p:sp>
            <p:nvSpPr>
              <p:cNvPr id="49" name="Oval 48">
                <a:extLst>
                  <a:ext uri="{FF2B5EF4-FFF2-40B4-BE49-F238E27FC236}">
                    <a16:creationId xmlns:a16="http://schemas.microsoft.com/office/drawing/2014/main" id="{1EFED0B9-2C67-DC9C-4BD9-90A7BFEC1D10}"/>
                  </a:ext>
                </a:extLst>
              </p:cNvPr>
              <p:cNvSpPr/>
              <p:nvPr/>
            </p:nvSpPr>
            <p:spPr>
              <a:xfrm>
                <a:off x="4664322" y="2887018"/>
                <a:ext cx="379747" cy="379746"/>
              </a:xfrm>
              <a:prstGeom prst="ellipse">
                <a:avLst/>
              </a:prstGeom>
              <a:solidFill>
                <a:srgbClr val="1C6C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E7E6E6">
                      <a:lumMod val="50000"/>
                    </a:srgbClr>
                  </a:solidFill>
                  <a:effectLst/>
                  <a:uLnTx/>
                  <a:uFillTx/>
                  <a:latin typeface="Inter" panose="02000503000000020004" pitchFamily="2" charset="0"/>
                  <a:ea typeface="+mn-ea"/>
                  <a:cs typeface="+mn-cs"/>
                </a:endParaRPr>
              </a:p>
            </p:txBody>
          </p:sp>
          <p:sp>
            <p:nvSpPr>
              <p:cNvPr id="50" name="Freeform 229">
                <a:extLst>
                  <a:ext uri="{FF2B5EF4-FFF2-40B4-BE49-F238E27FC236}">
                    <a16:creationId xmlns:a16="http://schemas.microsoft.com/office/drawing/2014/main" id="{E7C3CD88-664C-EB1D-AB14-05BEDB3F124E}"/>
                  </a:ext>
                </a:extLst>
              </p:cNvPr>
              <p:cNvSpPr>
                <a:spLocks/>
              </p:cNvSpPr>
              <p:nvPr/>
            </p:nvSpPr>
            <p:spPr bwMode="auto">
              <a:xfrm>
                <a:off x="4783033" y="3027998"/>
                <a:ext cx="142328" cy="97786"/>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ysClr val="window" lastClr="FFFFFF"/>
              </a:solidFill>
              <a:ln w="190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800" b="0" i="0" u="none" strike="noStrike" kern="0" cap="none" spc="0" normalizeH="0" baseline="0" noProof="0">
                  <a:ln>
                    <a:noFill/>
                  </a:ln>
                  <a:solidFill>
                    <a:srgbClr val="E7E6E6">
                      <a:lumMod val="50000"/>
                    </a:srgbClr>
                  </a:solidFill>
                  <a:effectLst/>
                  <a:uLnTx/>
                  <a:uFillTx/>
                  <a:latin typeface="Inter" panose="02000503000000020004" pitchFamily="2" charset="0"/>
                  <a:ea typeface="Open Sans" panose="020B0606030504020204" pitchFamily="34" charset="0"/>
                  <a:cs typeface="Open Sans" panose="020B0606030504020204" pitchFamily="34" charset="0"/>
                </a:endParaRPr>
              </a:p>
            </p:txBody>
          </p:sp>
        </p:grpSp>
      </p:grpSp>
      <p:grpSp>
        <p:nvGrpSpPr>
          <p:cNvPr id="51" name="Group 50">
            <a:extLst>
              <a:ext uri="{FF2B5EF4-FFF2-40B4-BE49-F238E27FC236}">
                <a16:creationId xmlns:a16="http://schemas.microsoft.com/office/drawing/2014/main" id="{3707C74D-E506-D98A-9CC8-A606F04A8ACE}"/>
              </a:ext>
            </a:extLst>
          </p:cNvPr>
          <p:cNvGrpSpPr/>
          <p:nvPr/>
        </p:nvGrpSpPr>
        <p:grpSpPr>
          <a:xfrm>
            <a:off x="540114" y="3060453"/>
            <a:ext cx="6807964" cy="654268"/>
            <a:chOff x="616588" y="1741010"/>
            <a:chExt cx="6807964" cy="654268"/>
          </a:xfrm>
        </p:grpSpPr>
        <p:grpSp>
          <p:nvGrpSpPr>
            <p:cNvPr id="52" name="Group 51">
              <a:extLst>
                <a:ext uri="{FF2B5EF4-FFF2-40B4-BE49-F238E27FC236}">
                  <a16:creationId xmlns:a16="http://schemas.microsoft.com/office/drawing/2014/main" id="{3817A60F-79CC-4228-F4D9-76A7B3685D6A}"/>
                </a:ext>
              </a:extLst>
            </p:cNvPr>
            <p:cNvGrpSpPr/>
            <p:nvPr/>
          </p:nvGrpSpPr>
          <p:grpSpPr>
            <a:xfrm>
              <a:off x="616588" y="1741010"/>
              <a:ext cx="6807964" cy="338554"/>
              <a:chOff x="616588" y="1741010"/>
              <a:chExt cx="6807964" cy="338554"/>
            </a:xfrm>
          </p:grpSpPr>
          <p:sp>
            <p:nvSpPr>
              <p:cNvPr id="54" name="TextBox 53">
                <a:extLst>
                  <a:ext uri="{FF2B5EF4-FFF2-40B4-BE49-F238E27FC236}">
                    <a16:creationId xmlns:a16="http://schemas.microsoft.com/office/drawing/2014/main" id="{720BE65F-1E22-F37B-FED1-F73D91A47E28}"/>
                  </a:ext>
                </a:extLst>
              </p:cNvPr>
              <p:cNvSpPr txBox="1"/>
              <p:nvPr/>
            </p:nvSpPr>
            <p:spPr>
              <a:xfrm>
                <a:off x="881842" y="1741010"/>
                <a:ext cx="6542710" cy="338554"/>
              </a:xfrm>
              <a:prstGeom prst="rect">
                <a:avLst/>
              </a:prstGeom>
              <a:noFill/>
            </p:spPr>
            <p:txBody>
              <a:bodyPr wrap="square" rtlCol="0">
                <a:spAutoFit/>
              </a:bodyPr>
              <a:lstStyle/>
              <a:p>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Ứng</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dụng</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IoT</a:t>
                </a:r>
                <a:endParaRPr lang="en-ID"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endParaRPr>
              </a:p>
            </p:txBody>
          </p:sp>
          <p:grpSp>
            <p:nvGrpSpPr>
              <p:cNvPr id="55" name="Group 54">
                <a:extLst>
                  <a:ext uri="{FF2B5EF4-FFF2-40B4-BE49-F238E27FC236}">
                    <a16:creationId xmlns:a16="http://schemas.microsoft.com/office/drawing/2014/main" id="{D25CACFF-E1A6-624F-50F7-9ADC7EB56889}"/>
                  </a:ext>
                </a:extLst>
              </p:cNvPr>
              <p:cNvGrpSpPr/>
              <p:nvPr/>
            </p:nvGrpSpPr>
            <p:grpSpPr>
              <a:xfrm>
                <a:off x="616588" y="1746884"/>
                <a:ext cx="265255" cy="265254"/>
                <a:chOff x="4611279" y="2833975"/>
                <a:chExt cx="485834" cy="485832"/>
              </a:xfrm>
            </p:grpSpPr>
            <p:sp>
              <p:nvSpPr>
                <p:cNvPr id="56" name="Oval 55">
                  <a:extLst>
                    <a:ext uri="{FF2B5EF4-FFF2-40B4-BE49-F238E27FC236}">
                      <a16:creationId xmlns:a16="http://schemas.microsoft.com/office/drawing/2014/main" id="{7A75E89C-D72D-185E-E92C-399B45663A5F}"/>
                    </a:ext>
                  </a:extLst>
                </p:cNvPr>
                <p:cNvSpPr/>
                <p:nvPr/>
              </p:nvSpPr>
              <p:spPr>
                <a:xfrm>
                  <a:off x="4611279" y="2833975"/>
                  <a:ext cx="485834" cy="485832"/>
                </a:xfrm>
                <a:prstGeom prst="ellipse">
                  <a:avLst/>
                </a:prstGeom>
                <a:solidFill>
                  <a:srgbClr val="04B8DB">
                    <a:alpha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E7E6E6">
                        <a:lumMod val="50000"/>
                      </a:srgbClr>
                    </a:solidFill>
                    <a:effectLst/>
                    <a:uLnTx/>
                    <a:uFillTx/>
                    <a:latin typeface="Inter" panose="02000503000000020004" pitchFamily="2" charset="0"/>
                    <a:ea typeface="+mn-ea"/>
                    <a:cs typeface="+mn-cs"/>
                  </a:endParaRPr>
                </a:p>
              </p:txBody>
            </p:sp>
            <p:sp>
              <p:nvSpPr>
                <p:cNvPr id="57" name="Oval 56">
                  <a:extLst>
                    <a:ext uri="{FF2B5EF4-FFF2-40B4-BE49-F238E27FC236}">
                      <a16:creationId xmlns:a16="http://schemas.microsoft.com/office/drawing/2014/main" id="{162FE3F5-1C12-72B4-35D8-4E527D149C6B}"/>
                    </a:ext>
                  </a:extLst>
                </p:cNvPr>
                <p:cNvSpPr/>
                <p:nvPr/>
              </p:nvSpPr>
              <p:spPr>
                <a:xfrm>
                  <a:off x="4664322" y="2887018"/>
                  <a:ext cx="379747" cy="379746"/>
                </a:xfrm>
                <a:prstGeom prst="ellipse">
                  <a:avLst/>
                </a:prstGeom>
                <a:solidFill>
                  <a:srgbClr val="1C6C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E7E6E6">
                        <a:lumMod val="50000"/>
                      </a:srgbClr>
                    </a:solidFill>
                    <a:effectLst/>
                    <a:uLnTx/>
                    <a:uFillTx/>
                    <a:latin typeface="Inter" panose="02000503000000020004" pitchFamily="2" charset="0"/>
                    <a:ea typeface="+mn-ea"/>
                    <a:cs typeface="+mn-cs"/>
                  </a:endParaRPr>
                </a:p>
              </p:txBody>
            </p:sp>
            <p:sp>
              <p:nvSpPr>
                <p:cNvPr id="58" name="Freeform 229">
                  <a:extLst>
                    <a:ext uri="{FF2B5EF4-FFF2-40B4-BE49-F238E27FC236}">
                      <a16:creationId xmlns:a16="http://schemas.microsoft.com/office/drawing/2014/main" id="{7F022593-8A9B-4AF3-F9E6-D28F7391D0AA}"/>
                    </a:ext>
                  </a:extLst>
                </p:cNvPr>
                <p:cNvSpPr>
                  <a:spLocks/>
                </p:cNvSpPr>
                <p:nvPr/>
              </p:nvSpPr>
              <p:spPr bwMode="auto">
                <a:xfrm>
                  <a:off x="4783033" y="3027998"/>
                  <a:ext cx="142328" cy="97786"/>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ysClr val="window" lastClr="FFFFFF"/>
                </a:solidFill>
                <a:ln w="190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800" b="0" i="0" u="none" strike="noStrike" kern="0" cap="none" spc="0" normalizeH="0" baseline="0" noProof="0">
                    <a:ln>
                      <a:noFill/>
                    </a:ln>
                    <a:solidFill>
                      <a:srgbClr val="E7E6E6">
                        <a:lumMod val="50000"/>
                      </a:srgbClr>
                    </a:solidFill>
                    <a:effectLst/>
                    <a:uLnTx/>
                    <a:uFillTx/>
                    <a:latin typeface="Inter" panose="02000503000000020004" pitchFamily="2" charset="0"/>
                    <a:ea typeface="Open Sans" panose="020B0606030504020204" pitchFamily="34" charset="0"/>
                    <a:cs typeface="Open Sans" panose="020B0606030504020204" pitchFamily="34" charset="0"/>
                  </a:endParaRPr>
                </a:p>
              </p:txBody>
            </p:sp>
          </p:grpSp>
        </p:grpSp>
        <p:sp>
          <p:nvSpPr>
            <p:cNvPr id="53" name="TextBox 52">
              <a:extLst>
                <a:ext uri="{FF2B5EF4-FFF2-40B4-BE49-F238E27FC236}">
                  <a16:creationId xmlns:a16="http://schemas.microsoft.com/office/drawing/2014/main" id="{E7089739-8A51-DD1D-EE78-E265FE72BC87}"/>
                </a:ext>
              </a:extLst>
            </p:cNvPr>
            <p:cNvSpPr txBox="1"/>
            <p:nvPr/>
          </p:nvSpPr>
          <p:spPr>
            <a:xfrm>
              <a:off x="881840" y="2086026"/>
              <a:ext cx="6542712" cy="309252"/>
            </a:xfrm>
            <a:prstGeom prst="rect">
              <a:avLst/>
            </a:prstGeom>
            <a:noFill/>
          </p:spPr>
          <p:txBody>
            <a:bodyPr wrap="square" rtlCol="0">
              <a:spAutoFit/>
            </a:bodyPr>
            <a:lstStyle/>
            <a:p>
              <a:pPr marL="171450" marR="0" lvl="0" indent="-171450" algn="just" defTabSz="914400" rtl="0" eaLnBrk="1" fontAlgn="auto" latinLnBrk="0" hangingPunct="1">
                <a:lnSpc>
                  <a:spcPct val="130000"/>
                </a:lnSpc>
                <a:spcBef>
                  <a:spcPts val="0"/>
                </a:spcBef>
                <a:spcAft>
                  <a:spcPts val="600"/>
                </a:spcAft>
                <a:buClr>
                  <a:prstClr val="black"/>
                </a:buClr>
                <a:buSzPts val="1100"/>
                <a:buFont typeface="Wingdings" panose="05000000000000000000" pitchFamily="2" charset="2"/>
                <a:buChar char="§"/>
                <a:tabLst/>
                <a:defRPr/>
              </a:pPr>
              <a:endParaRPr kumimoji="0" lang="en-US" sz="1200" b="0" i="0" u="none" strike="noStrike" kern="1200" cap="none" spc="0" normalizeH="0" baseline="0" noProof="0" dirty="0">
                <a:ln>
                  <a:noFill/>
                </a:ln>
                <a:solidFill>
                  <a:schemeClr val="tx1">
                    <a:lumMod val="75000"/>
                    <a:lumOff val="25000"/>
                  </a:schemeClr>
                </a:solidFill>
                <a:effectLst/>
                <a:uLnTx/>
                <a:uFillTx/>
                <a:latin typeface="Inter" panose="02000503000000020004" pitchFamily="2" charset="0"/>
                <a:ea typeface="Inter" panose="02000503000000020004" pitchFamily="2" charset="0"/>
                <a:cs typeface="Open Sans" panose="020B0606030504020204" pitchFamily="34" charset="0"/>
              </a:endParaRPr>
            </a:p>
          </p:txBody>
        </p:sp>
      </p:grpSp>
      <p:pic>
        <p:nvPicPr>
          <p:cNvPr id="9" name="Picture 6">
            <a:extLst>
              <a:ext uri="{FF2B5EF4-FFF2-40B4-BE49-F238E27FC236}">
                <a16:creationId xmlns:a16="http://schemas.microsoft.com/office/drawing/2014/main" id="{195DCF13-2BEE-3779-2255-B717D2044F70}"/>
              </a:ext>
            </a:extLst>
          </p:cNvPr>
          <p:cNvPicPr>
            <a:picLocks noChangeAspect="1" noChangeArrowheads="1"/>
          </p:cNvPicPr>
          <p:nvPr/>
        </p:nvPicPr>
        <p:blipFill rotWithShape="1">
          <a:blip r:embed="rId2">
            <a:biLevel thresh="25000"/>
            <a:extLst>
              <a:ext uri="{28A0092B-C50C-407E-A947-70E740481C1C}">
                <a14:useLocalDpi xmlns:a14="http://schemas.microsoft.com/office/drawing/2010/main" val="0"/>
              </a:ext>
            </a:extLst>
          </a:blip>
          <a:srcRect l="12139" t="6101" r="12136" b="11614"/>
          <a:stretch/>
        </p:blipFill>
        <p:spPr bwMode="auto">
          <a:xfrm>
            <a:off x="11295489" y="96141"/>
            <a:ext cx="745847" cy="81046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oT là gì? Những điều cần biết về IoT và ứng dụng trong cuộc sống -  Thegioididong.com">
            <a:extLst>
              <a:ext uri="{FF2B5EF4-FFF2-40B4-BE49-F238E27FC236}">
                <a16:creationId xmlns:a16="http://schemas.microsoft.com/office/drawing/2014/main" id="{A945DC3A-262D-9954-48C3-1BE54F0AEF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6310"/>
          <a:stretch/>
        </p:blipFill>
        <p:spPr bwMode="auto">
          <a:xfrm>
            <a:off x="7346432" y="-134"/>
            <a:ext cx="4845567" cy="68581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a cloud computing system&#10;&#10;Description automatically generated">
            <a:extLst>
              <a:ext uri="{FF2B5EF4-FFF2-40B4-BE49-F238E27FC236}">
                <a16:creationId xmlns:a16="http://schemas.microsoft.com/office/drawing/2014/main" id="{3ACFACED-AFE8-275E-87C4-2ABC74566D4E}"/>
              </a:ext>
            </a:extLst>
          </p:cNvPr>
          <p:cNvPicPr>
            <a:picLocks noChangeAspect="1"/>
          </p:cNvPicPr>
          <p:nvPr/>
        </p:nvPicPr>
        <p:blipFill rotWithShape="1">
          <a:blip r:embed="rId4">
            <a:extLst>
              <a:ext uri="{28A0092B-C50C-407E-A947-70E740481C1C}">
                <a14:useLocalDpi xmlns:a14="http://schemas.microsoft.com/office/drawing/2010/main" val="0"/>
              </a:ext>
            </a:extLst>
          </a:blip>
          <a:srcRect l="2590" r="5025"/>
          <a:stretch/>
        </p:blipFill>
        <p:spPr bwMode="auto">
          <a:xfrm>
            <a:off x="7355994" y="1"/>
            <a:ext cx="4845567" cy="6857999"/>
          </a:xfrm>
          <a:prstGeom prst="rect">
            <a:avLst/>
          </a:prstGeom>
          <a:noFill/>
          <a:ln>
            <a:noFill/>
          </a:ln>
        </p:spPr>
      </p:pic>
      <p:sp>
        <p:nvSpPr>
          <p:cNvPr id="8" name="TextBox 7">
            <a:extLst>
              <a:ext uri="{FF2B5EF4-FFF2-40B4-BE49-F238E27FC236}">
                <a16:creationId xmlns:a16="http://schemas.microsoft.com/office/drawing/2014/main" id="{1F85F416-007A-36B3-DA52-3BFC53589F4A}"/>
              </a:ext>
            </a:extLst>
          </p:cNvPr>
          <p:cNvSpPr txBox="1"/>
          <p:nvPr/>
        </p:nvSpPr>
        <p:spPr>
          <a:xfrm>
            <a:off x="462730" y="3523416"/>
            <a:ext cx="6886683" cy="1465658"/>
          </a:xfrm>
          <a:prstGeom prst="rect">
            <a:avLst/>
          </a:prstGeom>
          <a:noFill/>
        </p:spPr>
        <p:txBody>
          <a:bodyPr wrap="square" rtlCol="0">
            <a:spAutoFit/>
          </a:bodyPr>
          <a:lstStyle/>
          <a:p>
            <a:pPr algn="just">
              <a:lnSpc>
                <a:spcPct val="130000"/>
              </a:lnSpc>
              <a:spcAft>
                <a:spcPts val="600"/>
              </a:spcAft>
            </a:pPr>
            <a:r>
              <a:rPr lang="vi-VN" sz="1400" b="1" dirty="0">
                <a:latin typeface="Inter" panose="020B0604020202020204" charset="0"/>
                <a:ea typeface="Inter" panose="020B0604020202020204" charset="0"/>
              </a:rPr>
              <a:t>Nhà thông minh </a:t>
            </a:r>
            <a:r>
              <a:rPr lang="vi-VN" sz="1400" dirty="0">
                <a:latin typeface="Inter" panose="020B0604020202020204" charset="0"/>
                <a:ea typeface="Inter" panose="020B0604020202020204" charset="0"/>
              </a:rPr>
              <a:t>là hệ thống nhà ở tích hợp công nghệ cao để tự động hóa và tối ưu hóa các chức năng như chiếu sáng, điều hòa nhiệt độ, giải trí, và an ninh. Thiết bị trong nhà thông minh có thể được điều khiển từ xa thông qua ứng dụng trên thiết bị di động hoặc các lệnh giọng nói, giúp cuộc sống trở nên thuận tiện và hiệu quả hơn.</a:t>
            </a:r>
            <a:endParaRPr lang="en-US" sz="1400" dirty="0">
              <a:solidFill>
                <a:schemeClr val="tx1">
                  <a:lumMod val="75000"/>
                  <a:lumOff val="25000"/>
                </a:schemeClr>
              </a:solidFill>
              <a:latin typeface="Inter" panose="020B0604020202020204" charset="0"/>
              <a:ea typeface="Inter" panose="020B0604020202020204" charset="0"/>
            </a:endParaRPr>
          </a:p>
        </p:txBody>
      </p:sp>
      <p:grpSp>
        <p:nvGrpSpPr>
          <p:cNvPr id="21" name="Group 20">
            <a:extLst>
              <a:ext uri="{FF2B5EF4-FFF2-40B4-BE49-F238E27FC236}">
                <a16:creationId xmlns:a16="http://schemas.microsoft.com/office/drawing/2014/main" id="{E8D2AA0D-D551-FB51-E980-C69CDE21C31F}"/>
              </a:ext>
            </a:extLst>
          </p:cNvPr>
          <p:cNvGrpSpPr/>
          <p:nvPr/>
        </p:nvGrpSpPr>
        <p:grpSpPr>
          <a:xfrm>
            <a:off x="544006" y="4927803"/>
            <a:ext cx="6807964" cy="1529956"/>
            <a:chOff x="616588" y="1741010"/>
            <a:chExt cx="6807964" cy="1529956"/>
          </a:xfrm>
        </p:grpSpPr>
        <p:grpSp>
          <p:nvGrpSpPr>
            <p:cNvPr id="22" name="Group 21">
              <a:extLst>
                <a:ext uri="{FF2B5EF4-FFF2-40B4-BE49-F238E27FC236}">
                  <a16:creationId xmlns:a16="http://schemas.microsoft.com/office/drawing/2014/main" id="{19BD3481-1279-8BF2-2FA1-712CD5729040}"/>
                </a:ext>
              </a:extLst>
            </p:cNvPr>
            <p:cNvGrpSpPr/>
            <p:nvPr/>
          </p:nvGrpSpPr>
          <p:grpSpPr>
            <a:xfrm>
              <a:off x="616588" y="1741010"/>
              <a:ext cx="6807964" cy="338554"/>
              <a:chOff x="616588" y="1741010"/>
              <a:chExt cx="6807964" cy="338554"/>
            </a:xfrm>
          </p:grpSpPr>
          <p:sp>
            <p:nvSpPr>
              <p:cNvPr id="24" name="TextBox 23">
                <a:extLst>
                  <a:ext uri="{FF2B5EF4-FFF2-40B4-BE49-F238E27FC236}">
                    <a16:creationId xmlns:a16="http://schemas.microsoft.com/office/drawing/2014/main" id="{F114FDB0-07C9-5B91-6813-070D0355051B}"/>
                  </a:ext>
                </a:extLst>
              </p:cNvPr>
              <p:cNvSpPr txBox="1"/>
              <p:nvPr/>
            </p:nvSpPr>
            <p:spPr>
              <a:xfrm>
                <a:off x="881842" y="1741010"/>
                <a:ext cx="6542710" cy="338554"/>
              </a:xfrm>
              <a:prstGeom prst="rect">
                <a:avLst/>
              </a:prstGeom>
              <a:noFill/>
            </p:spPr>
            <p:txBody>
              <a:bodyPr wrap="square" rtlCol="0">
                <a:spAutoFit/>
              </a:bodyPr>
              <a:lstStyle/>
              <a:p>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Tiêu</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chuẩn</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nha</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thông</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minh</a:t>
                </a:r>
                <a:endParaRPr lang="en-ID"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endParaRPr>
              </a:p>
            </p:txBody>
          </p:sp>
          <p:grpSp>
            <p:nvGrpSpPr>
              <p:cNvPr id="25" name="Group 24">
                <a:extLst>
                  <a:ext uri="{FF2B5EF4-FFF2-40B4-BE49-F238E27FC236}">
                    <a16:creationId xmlns:a16="http://schemas.microsoft.com/office/drawing/2014/main" id="{BE416233-BF17-4989-5C55-B994D74894BF}"/>
                  </a:ext>
                </a:extLst>
              </p:cNvPr>
              <p:cNvGrpSpPr/>
              <p:nvPr/>
            </p:nvGrpSpPr>
            <p:grpSpPr>
              <a:xfrm>
                <a:off x="616588" y="1746884"/>
                <a:ext cx="265255" cy="265254"/>
                <a:chOff x="4611279" y="2833975"/>
                <a:chExt cx="485834" cy="485832"/>
              </a:xfrm>
            </p:grpSpPr>
            <p:sp>
              <p:nvSpPr>
                <p:cNvPr id="26" name="Oval 25">
                  <a:extLst>
                    <a:ext uri="{FF2B5EF4-FFF2-40B4-BE49-F238E27FC236}">
                      <a16:creationId xmlns:a16="http://schemas.microsoft.com/office/drawing/2014/main" id="{74744591-A5D3-0E17-5A33-AF2F09A4FDAC}"/>
                    </a:ext>
                  </a:extLst>
                </p:cNvPr>
                <p:cNvSpPr/>
                <p:nvPr/>
              </p:nvSpPr>
              <p:spPr>
                <a:xfrm>
                  <a:off x="4611279" y="2833975"/>
                  <a:ext cx="485834" cy="485832"/>
                </a:xfrm>
                <a:prstGeom prst="ellipse">
                  <a:avLst/>
                </a:prstGeom>
                <a:solidFill>
                  <a:srgbClr val="04B8DB">
                    <a:alpha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lumMod val="50000"/>
                      </a:srgbClr>
                    </a:solidFill>
                    <a:effectLst/>
                    <a:uLnTx/>
                    <a:uFillTx/>
                    <a:latin typeface="Inter" panose="02000503000000020004" pitchFamily="2" charset="0"/>
                    <a:ea typeface="+mn-ea"/>
                    <a:cs typeface="+mn-cs"/>
                  </a:endParaRPr>
                </a:p>
              </p:txBody>
            </p:sp>
            <p:sp>
              <p:nvSpPr>
                <p:cNvPr id="27" name="Oval 26">
                  <a:extLst>
                    <a:ext uri="{FF2B5EF4-FFF2-40B4-BE49-F238E27FC236}">
                      <a16:creationId xmlns:a16="http://schemas.microsoft.com/office/drawing/2014/main" id="{D1F86F33-AFC0-3C21-59C7-34631A039BFB}"/>
                    </a:ext>
                  </a:extLst>
                </p:cNvPr>
                <p:cNvSpPr/>
                <p:nvPr/>
              </p:nvSpPr>
              <p:spPr>
                <a:xfrm>
                  <a:off x="4664321" y="2887017"/>
                  <a:ext cx="379747" cy="379745"/>
                </a:xfrm>
                <a:prstGeom prst="ellipse">
                  <a:avLst/>
                </a:prstGeom>
                <a:solidFill>
                  <a:srgbClr val="1C6C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lumMod val="50000"/>
                      </a:srgbClr>
                    </a:solidFill>
                    <a:effectLst/>
                    <a:uLnTx/>
                    <a:uFillTx/>
                    <a:latin typeface="Inter" panose="02000503000000020004" pitchFamily="2" charset="0"/>
                    <a:ea typeface="+mn-ea"/>
                    <a:cs typeface="+mn-cs"/>
                  </a:endParaRPr>
                </a:p>
              </p:txBody>
            </p:sp>
            <p:sp>
              <p:nvSpPr>
                <p:cNvPr id="28" name="Freeform 229">
                  <a:extLst>
                    <a:ext uri="{FF2B5EF4-FFF2-40B4-BE49-F238E27FC236}">
                      <a16:creationId xmlns:a16="http://schemas.microsoft.com/office/drawing/2014/main" id="{37D73471-E44B-3045-1246-6A84D02D6692}"/>
                    </a:ext>
                  </a:extLst>
                </p:cNvPr>
                <p:cNvSpPr>
                  <a:spLocks/>
                </p:cNvSpPr>
                <p:nvPr/>
              </p:nvSpPr>
              <p:spPr bwMode="auto">
                <a:xfrm>
                  <a:off x="4783033" y="3027998"/>
                  <a:ext cx="142328" cy="97786"/>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ysClr val="window" lastClr="FFFFFF"/>
                </a:solidFill>
                <a:ln w="190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600" b="0" i="0" u="none" strike="noStrike" kern="0" cap="none" spc="0" normalizeH="0" baseline="0" noProof="0">
                    <a:ln>
                      <a:noFill/>
                    </a:ln>
                    <a:solidFill>
                      <a:srgbClr val="E7E6E6">
                        <a:lumMod val="50000"/>
                      </a:srgbClr>
                    </a:solidFill>
                    <a:effectLst/>
                    <a:uLnTx/>
                    <a:uFillTx/>
                    <a:latin typeface="Inter" panose="02000503000000020004" pitchFamily="2" charset="0"/>
                    <a:ea typeface="Open Sans" panose="020B0606030504020204" pitchFamily="34" charset="0"/>
                    <a:cs typeface="Open Sans" panose="020B0606030504020204" pitchFamily="34" charset="0"/>
                  </a:endParaRPr>
                </a:p>
              </p:txBody>
            </p:sp>
          </p:grpSp>
        </p:grpSp>
        <p:sp>
          <p:nvSpPr>
            <p:cNvPr id="23" name="TextBox 22">
              <a:extLst>
                <a:ext uri="{FF2B5EF4-FFF2-40B4-BE49-F238E27FC236}">
                  <a16:creationId xmlns:a16="http://schemas.microsoft.com/office/drawing/2014/main" id="{99275667-23C3-EB5F-40E0-9B05F5D2EF66}"/>
                </a:ext>
              </a:extLst>
            </p:cNvPr>
            <p:cNvSpPr txBox="1"/>
            <p:nvPr/>
          </p:nvSpPr>
          <p:spPr>
            <a:xfrm>
              <a:off x="881840" y="2086026"/>
              <a:ext cx="6542712" cy="1184940"/>
            </a:xfrm>
            <a:prstGeom prst="rect">
              <a:avLst/>
            </a:prstGeom>
            <a:noFill/>
          </p:spPr>
          <p:txBody>
            <a:bodyPr wrap="square" rtlCol="0">
              <a:spAutoFit/>
            </a:bodyPr>
            <a:lstStyle/>
            <a:p>
              <a:pPr marL="342900" marR="0" lvl="0" indent="-342900" algn="just" defTabSz="914400" rtl="0" eaLnBrk="1" fontAlgn="auto" latinLnBrk="0" hangingPunct="1">
                <a:spcBef>
                  <a:spcPts val="0"/>
                </a:spcBef>
                <a:spcAft>
                  <a:spcPts val="600"/>
                </a:spcAft>
                <a:buClr>
                  <a:prstClr val="black"/>
                </a:buClr>
                <a:buSzPts val="1100"/>
                <a:buFont typeface="+mj-lt"/>
                <a:buAutoNum type="arabicPeriod"/>
                <a:tabLst/>
                <a:defRPr/>
              </a:pP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Kết</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nối</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IoT.</a:t>
              </a:r>
            </a:p>
            <a:p>
              <a:pPr marL="342900" marR="0" lvl="0" indent="-342900" algn="just" defTabSz="914400" rtl="0" eaLnBrk="1" fontAlgn="auto" latinLnBrk="0" hangingPunct="1">
                <a:spcBef>
                  <a:spcPts val="0"/>
                </a:spcBef>
                <a:spcAft>
                  <a:spcPts val="600"/>
                </a:spcAft>
                <a:buClr>
                  <a:prstClr val="black"/>
                </a:buClr>
                <a:buSzPts val="1100"/>
                <a:buFont typeface="+mj-lt"/>
                <a:buAutoNum type="arabicPeriod"/>
                <a:tabLst/>
                <a:defRPr/>
              </a:pP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Trung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tâm</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điều</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khiển</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tư</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động</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a:t>
              </a:r>
            </a:p>
            <a:p>
              <a:pPr marL="342900" indent="-342900" algn="just">
                <a:spcAft>
                  <a:spcPts val="600"/>
                </a:spcAft>
                <a:buClr>
                  <a:prstClr val="black"/>
                </a:buClr>
                <a:buSzPts val="1100"/>
                <a:buFont typeface="+mj-lt"/>
                <a:buAutoNum type="arabicPeriod"/>
                <a:defRPr/>
              </a:pP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Tiết</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kiệm</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năng</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lượng</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va</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dư</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liệu</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được</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đảm</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bảo</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bảo</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 </a:t>
              </a:r>
              <a:r>
                <a:rPr lang="en-US" sz="1400" dirty="0" err="1">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mật</a:t>
              </a:r>
              <a:r>
                <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rPr>
                <a:t>.</a:t>
              </a:r>
            </a:p>
            <a:p>
              <a:pPr marL="342900" marR="0" lvl="0" indent="-342900" algn="just" defTabSz="914400" rtl="0" eaLnBrk="1" fontAlgn="auto" latinLnBrk="0" hangingPunct="1">
                <a:spcBef>
                  <a:spcPts val="0"/>
                </a:spcBef>
                <a:spcAft>
                  <a:spcPts val="600"/>
                </a:spcAft>
                <a:buClr>
                  <a:prstClr val="black"/>
                </a:buClr>
                <a:buSzPts val="1100"/>
                <a:buFont typeface="+mj-lt"/>
                <a:buAutoNum type="arabicPeriod"/>
                <a:tabLst/>
                <a:defRPr/>
              </a:pPr>
              <a:endParaRPr lang="en-US" sz="1400" dirty="0">
                <a:solidFill>
                  <a:schemeClr val="tx1">
                    <a:lumMod val="75000"/>
                    <a:lumOff val="25000"/>
                  </a:schemeClr>
                </a:solidFill>
                <a:latin typeface="Inter" panose="02000503000000020004" pitchFamily="2" charset="0"/>
                <a:ea typeface="Inter" panose="02000503000000020004" pitchFamily="2" charset="0"/>
                <a:cs typeface="Open Sans" panose="020B0606030504020204" pitchFamily="34" charset="0"/>
              </a:endParaRPr>
            </a:p>
          </p:txBody>
        </p:sp>
      </p:grpSp>
      <p:grpSp>
        <p:nvGrpSpPr>
          <p:cNvPr id="29" name="Group 28">
            <a:extLst>
              <a:ext uri="{FF2B5EF4-FFF2-40B4-BE49-F238E27FC236}">
                <a16:creationId xmlns:a16="http://schemas.microsoft.com/office/drawing/2014/main" id="{F9B13478-435B-30BC-190D-B48D7D98CCD6}"/>
              </a:ext>
            </a:extLst>
          </p:cNvPr>
          <p:cNvGrpSpPr/>
          <p:nvPr/>
        </p:nvGrpSpPr>
        <p:grpSpPr>
          <a:xfrm>
            <a:off x="548054" y="6073696"/>
            <a:ext cx="6807964" cy="338554"/>
            <a:chOff x="616588" y="1741010"/>
            <a:chExt cx="6807964" cy="338554"/>
          </a:xfrm>
        </p:grpSpPr>
        <p:sp>
          <p:nvSpPr>
            <p:cNvPr id="30" name="TextBox 29">
              <a:extLst>
                <a:ext uri="{FF2B5EF4-FFF2-40B4-BE49-F238E27FC236}">
                  <a16:creationId xmlns:a16="http://schemas.microsoft.com/office/drawing/2014/main" id="{7BECD926-7302-1115-F60C-89658A5EBDC9}"/>
                </a:ext>
              </a:extLst>
            </p:cNvPr>
            <p:cNvSpPr txBox="1"/>
            <p:nvPr/>
          </p:nvSpPr>
          <p:spPr>
            <a:xfrm>
              <a:off x="881842" y="1741010"/>
              <a:ext cx="6542710" cy="338554"/>
            </a:xfrm>
            <a:prstGeom prst="rect">
              <a:avLst/>
            </a:prstGeom>
            <a:noFill/>
          </p:spPr>
          <p:txBody>
            <a:bodyPr wrap="square" rtlCol="0">
              <a:spAutoFit/>
            </a:bodyPr>
            <a:lstStyle/>
            <a:p>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Những</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sản</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phẩm</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nha</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thông</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minh</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có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mặt</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a:t>
              </a:r>
              <a:r>
                <a:rPr lang="en-US" sz="1600" dirty="0" err="1">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hiện</a:t>
              </a:r>
              <a:r>
                <a:rPr lang="en-US"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rPr>
                <a:t> nay</a:t>
              </a:r>
              <a:endParaRPr lang="en-ID" sz="1600" dirty="0">
                <a:solidFill>
                  <a:srgbClr val="1C6CE2"/>
                </a:solidFill>
                <a:latin typeface="Inter SemiBold" panose="02000503000000020004" pitchFamily="2" charset="0"/>
                <a:ea typeface="Inter SemiBold" panose="02000503000000020004" pitchFamily="2" charset="0"/>
                <a:cs typeface="Poppins SemiBold" panose="00000700000000000000" pitchFamily="2" charset="0"/>
              </a:endParaRPr>
            </a:p>
          </p:txBody>
        </p:sp>
        <p:grpSp>
          <p:nvGrpSpPr>
            <p:cNvPr id="31" name="Group 30">
              <a:extLst>
                <a:ext uri="{FF2B5EF4-FFF2-40B4-BE49-F238E27FC236}">
                  <a16:creationId xmlns:a16="http://schemas.microsoft.com/office/drawing/2014/main" id="{1CF9E0F3-470E-8AC8-D649-1ECAB67ECF38}"/>
                </a:ext>
              </a:extLst>
            </p:cNvPr>
            <p:cNvGrpSpPr/>
            <p:nvPr/>
          </p:nvGrpSpPr>
          <p:grpSpPr>
            <a:xfrm>
              <a:off x="616588" y="1746884"/>
              <a:ext cx="265255" cy="265254"/>
              <a:chOff x="4611279" y="2833975"/>
              <a:chExt cx="485834" cy="485832"/>
            </a:xfrm>
          </p:grpSpPr>
          <p:sp>
            <p:nvSpPr>
              <p:cNvPr id="32" name="Oval 31">
                <a:extLst>
                  <a:ext uri="{FF2B5EF4-FFF2-40B4-BE49-F238E27FC236}">
                    <a16:creationId xmlns:a16="http://schemas.microsoft.com/office/drawing/2014/main" id="{5BAE60B3-927A-AA5D-56B2-E6204715F6D2}"/>
                  </a:ext>
                </a:extLst>
              </p:cNvPr>
              <p:cNvSpPr/>
              <p:nvPr/>
            </p:nvSpPr>
            <p:spPr>
              <a:xfrm>
                <a:off x="4611279" y="2833975"/>
                <a:ext cx="485834" cy="485832"/>
              </a:xfrm>
              <a:prstGeom prst="ellipse">
                <a:avLst/>
              </a:prstGeom>
              <a:solidFill>
                <a:srgbClr val="04B8DB">
                  <a:alpha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E7E6E6">
                      <a:lumMod val="50000"/>
                    </a:srgbClr>
                  </a:solidFill>
                  <a:effectLst/>
                  <a:uLnTx/>
                  <a:uFillTx/>
                  <a:latin typeface="Inter" panose="02000503000000020004" pitchFamily="2" charset="0"/>
                  <a:ea typeface="+mn-ea"/>
                  <a:cs typeface="+mn-cs"/>
                </a:endParaRPr>
              </a:p>
            </p:txBody>
          </p:sp>
          <p:sp>
            <p:nvSpPr>
              <p:cNvPr id="33" name="Oval 32">
                <a:extLst>
                  <a:ext uri="{FF2B5EF4-FFF2-40B4-BE49-F238E27FC236}">
                    <a16:creationId xmlns:a16="http://schemas.microsoft.com/office/drawing/2014/main" id="{649B060B-5E93-20BF-0EC2-6AAF78CCCF48}"/>
                  </a:ext>
                </a:extLst>
              </p:cNvPr>
              <p:cNvSpPr/>
              <p:nvPr/>
            </p:nvSpPr>
            <p:spPr>
              <a:xfrm>
                <a:off x="4664322" y="2887018"/>
                <a:ext cx="379747" cy="379746"/>
              </a:xfrm>
              <a:prstGeom prst="ellipse">
                <a:avLst/>
              </a:prstGeom>
              <a:solidFill>
                <a:srgbClr val="1C6C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E7E6E6">
                      <a:lumMod val="50000"/>
                    </a:srgbClr>
                  </a:solidFill>
                  <a:effectLst/>
                  <a:uLnTx/>
                  <a:uFillTx/>
                  <a:latin typeface="Inter" panose="02000503000000020004" pitchFamily="2" charset="0"/>
                  <a:ea typeface="+mn-ea"/>
                  <a:cs typeface="+mn-cs"/>
                </a:endParaRPr>
              </a:p>
            </p:txBody>
          </p:sp>
          <p:sp>
            <p:nvSpPr>
              <p:cNvPr id="34" name="Freeform 229">
                <a:extLst>
                  <a:ext uri="{FF2B5EF4-FFF2-40B4-BE49-F238E27FC236}">
                    <a16:creationId xmlns:a16="http://schemas.microsoft.com/office/drawing/2014/main" id="{1DBD63A8-E296-5809-EC55-10F2CBB9F101}"/>
                  </a:ext>
                </a:extLst>
              </p:cNvPr>
              <p:cNvSpPr>
                <a:spLocks/>
              </p:cNvSpPr>
              <p:nvPr/>
            </p:nvSpPr>
            <p:spPr bwMode="auto">
              <a:xfrm>
                <a:off x="4783033" y="3027998"/>
                <a:ext cx="142328" cy="97786"/>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ysClr val="window" lastClr="FFFFFF"/>
              </a:solidFill>
              <a:ln w="190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800" b="0" i="0" u="none" strike="noStrike" kern="0" cap="none" spc="0" normalizeH="0" baseline="0" noProof="0">
                  <a:ln>
                    <a:noFill/>
                  </a:ln>
                  <a:solidFill>
                    <a:srgbClr val="E7E6E6">
                      <a:lumMod val="50000"/>
                    </a:srgbClr>
                  </a:solidFill>
                  <a:effectLst/>
                  <a:uLnTx/>
                  <a:uFillTx/>
                  <a:latin typeface="Inter" panose="02000503000000020004" pitchFamily="2" charset="0"/>
                  <a:ea typeface="Open Sans" panose="020B0606030504020204" pitchFamily="34" charset="0"/>
                  <a:cs typeface="Open Sans" panose="020B0606030504020204" pitchFamily="34" charset="0"/>
                </a:endParaRPr>
              </a:p>
            </p:txBody>
          </p:sp>
        </p:grpSp>
      </p:grpSp>
      <p:pic>
        <p:nvPicPr>
          <p:cNvPr id="35" name="Picture 2" descr="Nhà thông minh là gì? Các hệ thống trong ngôi nhà thông minh">
            <a:extLst>
              <a:ext uri="{FF2B5EF4-FFF2-40B4-BE49-F238E27FC236}">
                <a16:creationId xmlns:a16="http://schemas.microsoft.com/office/drawing/2014/main" id="{82CEE302-3113-AE37-7D38-65348D47D3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265" t="3907"/>
          <a:stretch/>
        </p:blipFill>
        <p:spPr bwMode="auto">
          <a:xfrm>
            <a:off x="7355991" y="1002747"/>
            <a:ext cx="4909177" cy="474798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B83884C6-5B63-390C-B7A7-333EA314B226}"/>
              </a:ext>
            </a:extLst>
          </p:cNvPr>
          <p:cNvSpPr txBox="1"/>
          <p:nvPr/>
        </p:nvSpPr>
        <p:spPr>
          <a:xfrm>
            <a:off x="497556" y="-1186492"/>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hoạch</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Thiết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công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Kiểm</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thư</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thống</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38" name="TextBox 37">
            <a:extLst>
              <a:ext uri="{FF2B5EF4-FFF2-40B4-BE49-F238E27FC236}">
                <a16:creationId xmlns:a16="http://schemas.microsoft.com/office/drawing/2014/main" id="{7FE66A74-16BD-D5F0-76FE-A2A709FC9531}"/>
              </a:ext>
            </a:extLst>
          </p:cNvPr>
          <p:cNvSpPr txBox="1"/>
          <p:nvPr/>
        </p:nvSpPr>
        <p:spPr>
          <a:xfrm>
            <a:off x="12396758" y="826841"/>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Thiết</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kê</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v</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à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Xây</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dựng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ứng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dụng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cho</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người</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dùng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pic>
        <p:nvPicPr>
          <p:cNvPr id="1026" name="Picture 2" descr="Phim nhà thông minh LUMI của Diễn viên hài Xuân Bắc - YouTube">
            <a:extLst>
              <a:ext uri="{FF2B5EF4-FFF2-40B4-BE49-F238E27FC236}">
                <a16:creationId xmlns:a16="http://schemas.microsoft.com/office/drawing/2014/main" id="{ACF2DC0C-F8D9-65CF-9056-DC3FBAA876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09" t="11201" r="30506" b="6058"/>
          <a:stretch/>
        </p:blipFill>
        <p:spPr bwMode="auto">
          <a:xfrm>
            <a:off x="7321319" y="561791"/>
            <a:ext cx="5633351" cy="56744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RO Vietnam giúp bạn có được một giải pháp nhà thông minh tử tế">
            <a:extLst>
              <a:ext uri="{FF2B5EF4-FFF2-40B4-BE49-F238E27FC236}">
                <a16:creationId xmlns:a16="http://schemas.microsoft.com/office/drawing/2014/main" id="{3A7C289F-3988-206C-42D0-19B504FD17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493" r="1645"/>
          <a:stretch/>
        </p:blipFill>
        <p:spPr bwMode="auto">
          <a:xfrm>
            <a:off x="7285356" y="1717681"/>
            <a:ext cx="4913221" cy="378895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8FD03FFB-223B-6B1B-6C20-3B33736531E7}"/>
              </a:ext>
            </a:extLst>
          </p:cNvPr>
          <p:cNvSpPr>
            <a:spLocks noGrp="1"/>
          </p:cNvSpPr>
          <p:nvPr>
            <p:ph type="sldNum" sz="quarter" idx="12"/>
          </p:nvPr>
        </p:nvSpPr>
        <p:spPr/>
        <p:txBody>
          <a:bodyPr/>
          <a:lstStyle/>
          <a:p>
            <a:fld id="{D18AF758-4F3A-4E68-8B72-E397C7CD287C}" type="slidenum">
              <a:rPr lang="en-US" smtClean="0"/>
              <a:t>5</a:t>
            </a:fld>
            <a:endParaRPr lang="en-US"/>
          </a:p>
        </p:txBody>
      </p:sp>
    </p:spTree>
    <p:extLst>
      <p:ext uri="{BB962C8B-B14F-4D97-AF65-F5344CB8AC3E}">
        <p14:creationId xmlns:p14="http://schemas.microsoft.com/office/powerpoint/2010/main" val="1970875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3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300"/>
                                        <p:tgtEl>
                                          <p:spTgt spid="5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3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300"/>
                                        <p:tgtEl>
                                          <p:spTgt spid="35"/>
                                        </p:tgtEl>
                                      </p:cBhvr>
                                    </p:animEffect>
                                  </p:childTnLst>
                                </p:cTn>
                              </p:par>
                              <p:par>
                                <p:cTn id="24" presetID="10" presetClass="exit" presetSubtype="0" fill="hold" nodeType="withEffect">
                                  <p:stCondLst>
                                    <p:cond delay="0"/>
                                  </p:stCondLst>
                                  <p:childTnLst>
                                    <p:animEffect transition="out" filter="fade">
                                      <p:cBhvr>
                                        <p:cTn id="25" dur="100"/>
                                        <p:tgtEl>
                                          <p:spTgt spid="10"/>
                                        </p:tgtEl>
                                      </p:cBhvr>
                                    </p:animEffect>
                                    <p:set>
                                      <p:cBhvr>
                                        <p:cTn id="26" dur="1" fill="hold">
                                          <p:stCondLst>
                                            <p:cond delay="99"/>
                                          </p:stCondLst>
                                        </p:cTn>
                                        <p:tgtEl>
                                          <p:spTgt spid="10"/>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100"/>
                                        <p:tgtEl>
                                          <p:spTgt spid="12290"/>
                                        </p:tgtEl>
                                      </p:cBhvr>
                                    </p:animEffect>
                                    <p:set>
                                      <p:cBhvr>
                                        <p:cTn id="29" dur="1" fill="hold">
                                          <p:stCondLst>
                                            <p:cond delay="99"/>
                                          </p:stCondLst>
                                        </p:cTn>
                                        <p:tgtEl>
                                          <p:spTgt spid="12290"/>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3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decel="3100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300" fill="hold"/>
                                        <p:tgtEl>
                                          <p:spTgt spid="21"/>
                                        </p:tgtEl>
                                        <p:attrNameLst>
                                          <p:attrName>ppt_x</p:attrName>
                                        </p:attrNameLst>
                                      </p:cBhvr>
                                      <p:tavLst>
                                        <p:tav tm="0">
                                          <p:val>
                                            <p:strVal val="#ppt_x"/>
                                          </p:val>
                                        </p:tav>
                                        <p:tav tm="100000">
                                          <p:val>
                                            <p:strVal val="#ppt_x"/>
                                          </p:val>
                                        </p:tav>
                                      </p:tavLst>
                                    </p:anim>
                                    <p:anim calcmode="lin" valueType="num">
                                      <p:cBhvr additive="base">
                                        <p:cTn id="38" dur="3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300"/>
                                        <p:tgtEl>
                                          <p:spTgt spid="29"/>
                                        </p:tgtEl>
                                      </p:cBhvr>
                                    </p:animEffect>
                                  </p:childTnLst>
                                </p:cTn>
                              </p:par>
                              <p:par>
                                <p:cTn id="44" presetID="10" presetClass="entr" presetSubtype="0"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300"/>
                                        <p:tgtEl>
                                          <p:spTgt spid="10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100"/>
                                        <p:tgtEl>
                                          <p:spTgt spid="1026"/>
                                        </p:tgtEl>
                                      </p:cBhvr>
                                    </p:animEffect>
                                    <p:set>
                                      <p:cBhvr>
                                        <p:cTn id="51" dur="1" fill="hold">
                                          <p:stCondLst>
                                            <p:cond delay="99"/>
                                          </p:stCondLst>
                                        </p:cTn>
                                        <p:tgtEl>
                                          <p:spTgt spid="1026"/>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100"/>
                                        <p:tgtEl>
                                          <p:spTgt spid="35"/>
                                        </p:tgtEl>
                                      </p:cBhvr>
                                    </p:animEffect>
                                    <p:set>
                                      <p:cBhvr>
                                        <p:cTn id="54" dur="1" fill="hold">
                                          <p:stCondLst>
                                            <p:cond delay="99"/>
                                          </p:stCondLst>
                                        </p:cTn>
                                        <p:tgtEl>
                                          <p:spTgt spid="35"/>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028"/>
                                        </p:tgtEl>
                                        <p:attrNameLst>
                                          <p:attrName>style.visibility</p:attrName>
                                        </p:attrNameLst>
                                      </p:cBhvr>
                                      <p:to>
                                        <p:strVal val="visible"/>
                                      </p:to>
                                    </p:set>
                                    <p:animEffect transition="in" filter="fade">
                                      <p:cBhvr>
                                        <p:cTn id="57" dur="3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Vong Tron Big">
            <a:extLst>
              <a:ext uri="{FF2B5EF4-FFF2-40B4-BE49-F238E27FC236}">
                <a16:creationId xmlns:a16="http://schemas.microsoft.com/office/drawing/2014/main" id="{E23BCAD8-6D87-024D-D832-B99451D584E1}"/>
              </a:ext>
            </a:extLst>
          </p:cNvPr>
          <p:cNvSpPr/>
          <p:nvPr/>
        </p:nvSpPr>
        <p:spPr>
          <a:xfrm rot="2700000">
            <a:off x="-3551957" y="-1566956"/>
            <a:ext cx="2881922" cy="2881922"/>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7" name="Vong Tron Medium">
            <a:extLst>
              <a:ext uri="{FF2B5EF4-FFF2-40B4-BE49-F238E27FC236}">
                <a16:creationId xmlns:a16="http://schemas.microsoft.com/office/drawing/2014/main" id="{F547488E-30C4-E84E-1F56-821A8F7268F8}"/>
              </a:ext>
            </a:extLst>
          </p:cNvPr>
          <p:cNvSpPr/>
          <p:nvPr/>
        </p:nvSpPr>
        <p:spPr>
          <a:xfrm>
            <a:off x="12577356" y="-1758219"/>
            <a:ext cx="2447049" cy="2447049"/>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8" name="Vong Tron Small">
            <a:extLst>
              <a:ext uri="{FF2B5EF4-FFF2-40B4-BE49-F238E27FC236}">
                <a16:creationId xmlns:a16="http://schemas.microsoft.com/office/drawing/2014/main" id="{82C68201-5E0F-8B77-8B57-67D96DDE99B9}"/>
              </a:ext>
            </a:extLst>
          </p:cNvPr>
          <p:cNvSpPr/>
          <p:nvPr/>
        </p:nvSpPr>
        <p:spPr>
          <a:xfrm>
            <a:off x="7207235" y="7012974"/>
            <a:ext cx="1773936" cy="177393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2" name="Oval 101">
            <a:extLst>
              <a:ext uri="{FF2B5EF4-FFF2-40B4-BE49-F238E27FC236}">
                <a16:creationId xmlns:a16="http://schemas.microsoft.com/office/drawing/2014/main" id="{7FB7915A-9920-9FDE-A356-3A8B68C5FF91}"/>
              </a:ext>
            </a:extLst>
          </p:cNvPr>
          <p:cNvSpPr/>
          <p:nvPr/>
        </p:nvSpPr>
        <p:spPr>
          <a:xfrm>
            <a:off x="12510022" y="5621343"/>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3" name="Oval 102">
            <a:extLst>
              <a:ext uri="{FF2B5EF4-FFF2-40B4-BE49-F238E27FC236}">
                <a16:creationId xmlns:a16="http://schemas.microsoft.com/office/drawing/2014/main" id="{AA55B26B-8B7C-9B11-4DCF-EC92249E3BD8}"/>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5" name="Oval 94">
            <a:extLst>
              <a:ext uri="{FF2B5EF4-FFF2-40B4-BE49-F238E27FC236}">
                <a16:creationId xmlns:a16="http://schemas.microsoft.com/office/drawing/2014/main" id="{4831A3EF-232E-A5DC-39B3-E22AF67BC487}"/>
              </a:ext>
            </a:extLst>
          </p:cNvPr>
          <p:cNvSpPr/>
          <p:nvPr/>
        </p:nvSpPr>
        <p:spPr>
          <a:xfrm>
            <a:off x="12513942" y="1900996"/>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8" name="Oval 97">
            <a:extLst>
              <a:ext uri="{FF2B5EF4-FFF2-40B4-BE49-F238E27FC236}">
                <a16:creationId xmlns:a16="http://schemas.microsoft.com/office/drawing/2014/main" id="{B0852846-F1E8-D772-F075-6A1BD56D6FFF}"/>
              </a:ext>
            </a:extLst>
          </p:cNvPr>
          <p:cNvSpPr/>
          <p:nvPr/>
        </p:nvSpPr>
        <p:spPr>
          <a:xfrm>
            <a:off x="159385" y="-103151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0" name="Oval 99">
            <a:extLst>
              <a:ext uri="{FF2B5EF4-FFF2-40B4-BE49-F238E27FC236}">
                <a16:creationId xmlns:a16="http://schemas.microsoft.com/office/drawing/2014/main" id="{A30E77AF-CEB7-9535-04B4-D8C4831C6922}"/>
              </a:ext>
            </a:extLst>
          </p:cNvPr>
          <p:cNvSpPr/>
          <p:nvPr/>
        </p:nvSpPr>
        <p:spPr>
          <a:xfrm>
            <a:off x="12407480" y="3155408"/>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3" name="Rectangle: Rounded Corners 60">
            <a:extLst>
              <a:ext uri="{FF2B5EF4-FFF2-40B4-BE49-F238E27FC236}">
                <a16:creationId xmlns:a16="http://schemas.microsoft.com/office/drawing/2014/main" id="{4450100A-25DD-6BA2-C89B-B00611359AF8}"/>
              </a:ext>
            </a:extLst>
          </p:cNvPr>
          <p:cNvSpPr/>
          <p:nvPr/>
        </p:nvSpPr>
        <p:spPr>
          <a:xfrm>
            <a:off x="0" y="0"/>
            <a:ext cx="12192000" cy="6858000"/>
          </a:xfrm>
          <a:prstGeom prst="round2SameRect">
            <a:avLst>
              <a:gd name="adj1" fmla="val 0"/>
              <a:gd name="adj2" fmla="val 0"/>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80" name="TextBox 79">
            <a:extLst>
              <a:ext uri="{FF2B5EF4-FFF2-40B4-BE49-F238E27FC236}">
                <a16:creationId xmlns:a16="http://schemas.microsoft.com/office/drawing/2014/main" id="{177FCDAA-D298-6EA6-64D9-D93E19C9782B}"/>
              </a:ext>
            </a:extLst>
          </p:cNvPr>
          <p:cNvSpPr txBox="1"/>
          <p:nvPr/>
        </p:nvSpPr>
        <p:spPr>
          <a:xfrm>
            <a:off x="544010" y="826841"/>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hoạch</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Thiết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công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Kiểm</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thư</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thống</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grpSp>
        <p:nvGrpSpPr>
          <p:cNvPr id="63" name="Group 62">
            <a:extLst>
              <a:ext uri="{FF2B5EF4-FFF2-40B4-BE49-F238E27FC236}">
                <a16:creationId xmlns:a16="http://schemas.microsoft.com/office/drawing/2014/main" id="{BF1830AD-A5F5-629D-63FD-85C276757716}"/>
              </a:ext>
            </a:extLst>
          </p:cNvPr>
          <p:cNvGrpSpPr/>
          <p:nvPr/>
        </p:nvGrpSpPr>
        <p:grpSpPr>
          <a:xfrm>
            <a:off x="3568069" y="525437"/>
            <a:ext cx="5591043" cy="276999"/>
            <a:chOff x="3685703" y="525437"/>
            <a:chExt cx="5373421" cy="276999"/>
          </a:xfrm>
        </p:grpSpPr>
        <p:sp>
          <p:nvSpPr>
            <p:cNvPr id="83" name="Rectangle 82">
              <a:extLst>
                <a:ext uri="{FF2B5EF4-FFF2-40B4-BE49-F238E27FC236}">
                  <a16:creationId xmlns:a16="http://schemas.microsoft.com/office/drawing/2014/main" id="{85BC991A-895E-ED46-F5B0-1024E64A9F55}"/>
                </a:ext>
              </a:extLst>
            </p:cNvPr>
            <p:cNvSpPr/>
            <p:nvPr/>
          </p:nvSpPr>
          <p:spPr>
            <a:xfrm>
              <a:off x="4106476" y="525437"/>
              <a:ext cx="4591061" cy="276999"/>
            </a:xfrm>
            <a:prstGeom prst="rect">
              <a:avLst/>
            </a:prstGeom>
          </p:spPr>
          <p:txBody>
            <a:bodyPr wrap="square">
              <a:spAutoFit/>
            </a:bodyPr>
            <a:lstStyle/>
            <a:p>
              <a:pPr defTabSz="609585"/>
              <a:r>
                <a:rPr lang="en-US" sz="1200" dirty="0" err="1">
                  <a:solidFill>
                    <a:srgbClr val="1C6CE2"/>
                  </a:solidFill>
                  <a:latin typeface="Inter" panose="02000503000000020004" pitchFamily="2" charset="0"/>
                  <a:ea typeface="Inter" panose="02000503000000020004" pitchFamily="2" charset="0"/>
                </a:rPr>
                <a:t>Thiết</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kê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va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Xây</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dựng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IoT </a:t>
              </a:r>
              <a:r>
                <a:rPr lang="en-US" sz="1200" dirty="0" err="1">
                  <a:solidFill>
                    <a:srgbClr val="1C6CE2"/>
                  </a:solidFill>
                  <a:latin typeface="Inter" panose="02000503000000020004" pitchFamily="2" charset="0"/>
                  <a:ea typeface="Inter" panose="02000503000000020004" pitchFamily="2" charset="0"/>
                </a:rPr>
                <a:t>cho</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mô</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hình</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nha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minh</a:t>
              </a:r>
              <a:r>
                <a:rPr lang="en-US" sz="1200" dirty="0">
                  <a:solidFill>
                    <a:srgbClr val="1C6CE2"/>
                  </a:solidFill>
                  <a:latin typeface="Inter" panose="02000503000000020004" pitchFamily="2" charset="0"/>
                  <a:ea typeface="Inter" panose="02000503000000020004" pitchFamily="2" charset="0"/>
                </a:rPr>
                <a:t> </a:t>
              </a:r>
              <a:endParaRPr lang="vi-VN" sz="1200" dirty="0">
                <a:solidFill>
                  <a:srgbClr val="1C6CE2"/>
                </a:solidFill>
                <a:latin typeface="Inter" panose="02000503000000020004" pitchFamily="2" charset="0"/>
                <a:ea typeface="Inter" panose="02000503000000020004" pitchFamily="2" charset="0"/>
              </a:endParaRPr>
            </a:p>
          </p:txBody>
        </p:sp>
        <p:cxnSp>
          <p:nvCxnSpPr>
            <p:cNvPr id="84" name="Straight Connector 83">
              <a:extLst>
                <a:ext uri="{FF2B5EF4-FFF2-40B4-BE49-F238E27FC236}">
                  <a16:creationId xmlns:a16="http://schemas.microsoft.com/office/drawing/2014/main" id="{5C28F1D2-E848-5B15-4E18-A1D57150B8DB}"/>
                </a:ext>
              </a:extLst>
            </p:cNvPr>
            <p:cNvCxnSpPr/>
            <p:nvPr/>
          </p:nvCxnSpPr>
          <p:spPr>
            <a:xfrm>
              <a:off x="3685703" y="676052"/>
              <a:ext cx="348615" cy="0"/>
            </a:xfrm>
            <a:prstGeom prst="line">
              <a:avLst/>
            </a:prstGeom>
            <a:noFill/>
            <a:ln w="19050" cap="flat" cmpd="sng" algn="ctr">
              <a:solidFill>
                <a:srgbClr val="1C6CE2"/>
              </a:solidFill>
              <a:prstDash val="solid"/>
              <a:miter lim="800000"/>
            </a:ln>
            <a:effectLst/>
          </p:spPr>
        </p:cxnSp>
        <p:cxnSp>
          <p:nvCxnSpPr>
            <p:cNvPr id="62" name="Straight Connector 61">
              <a:extLst>
                <a:ext uri="{FF2B5EF4-FFF2-40B4-BE49-F238E27FC236}">
                  <a16:creationId xmlns:a16="http://schemas.microsoft.com/office/drawing/2014/main" id="{7DF12D0D-C939-989D-CE35-23D3918C7EC8}"/>
                </a:ext>
              </a:extLst>
            </p:cNvPr>
            <p:cNvCxnSpPr/>
            <p:nvPr/>
          </p:nvCxnSpPr>
          <p:spPr>
            <a:xfrm>
              <a:off x="8710509" y="667537"/>
              <a:ext cx="348615" cy="0"/>
            </a:xfrm>
            <a:prstGeom prst="line">
              <a:avLst/>
            </a:prstGeom>
            <a:noFill/>
            <a:ln w="19050" cap="flat" cmpd="sng" algn="ctr">
              <a:solidFill>
                <a:srgbClr val="1C6CE2"/>
              </a:solidFill>
              <a:prstDash val="solid"/>
              <a:miter lim="800000"/>
            </a:ln>
            <a:effectLst/>
          </p:spPr>
        </p:cxnSp>
      </p:grpSp>
      <p:cxnSp>
        <p:nvCxnSpPr>
          <p:cNvPr id="64" name="Straight Connector 63">
            <a:extLst>
              <a:ext uri="{FF2B5EF4-FFF2-40B4-BE49-F238E27FC236}">
                <a16:creationId xmlns:a16="http://schemas.microsoft.com/office/drawing/2014/main" id="{80F95B99-F4F0-36CB-5F19-D6F63630609C}"/>
              </a:ext>
            </a:extLst>
          </p:cNvPr>
          <p:cNvCxnSpPr/>
          <p:nvPr/>
        </p:nvCxnSpPr>
        <p:spPr>
          <a:xfrm>
            <a:off x="1587709" y="4122865"/>
            <a:ext cx="89953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B1C3BD8-B360-747B-BC04-4EEE9FD0F283}"/>
              </a:ext>
            </a:extLst>
          </p:cNvPr>
          <p:cNvCxnSpPr>
            <a:cxnSpLocks/>
          </p:cNvCxnSpPr>
          <p:nvPr/>
        </p:nvCxnSpPr>
        <p:spPr>
          <a:xfrm>
            <a:off x="10288248" y="4124118"/>
            <a:ext cx="0" cy="975610"/>
          </a:xfrm>
          <a:prstGeom prst="line">
            <a:avLst/>
          </a:prstGeom>
          <a:ln>
            <a:solidFill>
              <a:srgbClr val="1C6CE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7CDB3-2147-9747-C6C9-64F507575379}"/>
              </a:ext>
            </a:extLst>
          </p:cNvPr>
          <p:cNvCxnSpPr>
            <a:cxnSpLocks/>
          </p:cNvCxnSpPr>
          <p:nvPr/>
        </p:nvCxnSpPr>
        <p:spPr>
          <a:xfrm>
            <a:off x="3999876" y="3315146"/>
            <a:ext cx="0" cy="975610"/>
          </a:xfrm>
          <a:prstGeom prst="line">
            <a:avLst/>
          </a:prstGeom>
          <a:ln>
            <a:solidFill>
              <a:srgbClr val="1C6CE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E3E72C4-3C40-6CAC-6DC4-469EFABEBEF4}"/>
              </a:ext>
            </a:extLst>
          </p:cNvPr>
          <p:cNvCxnSpPr>
            <a:cxnSpLocks/>
          </p:cNvCxnSpPr>
          <p:nvPr/>
        </p:nvCxnSpPr>
        <p:spPr>
          <a:xfrm>
            <a:off x="6096000" y="4124118"/>
            <a:ext cx="0" cy="975610"/>
          </a:xfrm>
          <a:prstGeom prst="line">
            <a:avLst/>
          </a:prstGeom>
          <a:ln>
            <a:solidFill>
              <a:srgbClr val="1C6CE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CBDE401-1FC8-47C6-401A-4134935F50C6}"/>
              </a:ext>
            </a:extLst>
          </p:cNvPr>
          <p:cNvCxnSpPr>
            <a:cxnSpLocks/>
          </p:cNvCxnSpPr>
          <p:nvPr/>
        </p:nvCxnSpPr>
        <p:spPr>
          <a:xfrm>
            <a:off x="8192124" y="3055834"/>
            <a:ext cx="0" cy="975610"/>
          </a:xfrm>
          <a:prstGeom prst="line">
            <a:avLst/>
          </a:prstGeom>
          <a:ln>
            <a:solidFill>
              <a:srgbClr val="1C6CE2"/>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FD947FD-7B6C-538C-0428-F4E819D28BA9}"/>
              </a:ext>
            </a:extLst>
          </p:cNvPr>
          <p:cNvSpPr txBox="1"/>
          <p:nvPr/>
        </p:nvSpPr>
        <p:spPr>
          <a:xfrm>
            <a:off x="415008" y="5209709"/>
            <a:ext cx="299321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600" b="1" dirty="0">
                <a:solidFill>
                  <a:srgbClr val="1C6CE2"/>
                </a:solidFill>
                <a:latin typeface="Inter" panose="02000503000000020004" pitchFamily="2" charset="0"/>
                <a:ea typeface="Inter" panose="02000503000000020004" pitchFamily="2" charset="0"/>
                <a:cs typeface="Poppins SemiBold" pitchFamily="2" charset="77"/>
              </a:rPr>
              <a:t>Thiết kế tổng quan </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600" b="1" dirty="0">
                <a:solidFill>
                  <a:srgbClr val="1C6CE2"/>
                </a:solidFill>
                <a:latin typeface="Inter" panose="02000503000000020004" pitchFamily="2" charset="0"/>
                <a:ea typeface="Inter" panose="02000503000000020004" pitchFamily="2" charset="0"/>
                <a:cs typeface="Poppins SemiBold" pitchFamily="2" charset="77"/>
              </a:rPr>
              <a:t>mô hình nhà thông minh</a:t>
            </a:r>
            <a:endParaRPr kumimoji="0" lang="en-US" sz="1600" b="1" i="0" u="none" strike="noStrike" kern="1200" cap="none" spc="0" normalizeH="0" baseline="0" noProof="0" dirty="0">
              <a:ln>
                <a:noFill/>
              </a:ln>
              <a:solidFill>
                <a:srgbClr val="1C6CE2"/>
              </a:solidFill>
              <a:effectLst/>
              <a:uLnTx/>
              <a:uFillTx/>
              <a:latin typeface="Inter" panose="02000503000000020004" pitchFamily="2" charset="0"/>
              <a:ea typeface="Inter" panose="02000503000000020004" pitchFamily="2" charset="0"/>
              <a:cs typeface="Poppins SemiBold" pitchFamily="2" charset="77"/>
            </a:endParaRPr>
          </a:p>
        </p:txBody>
      </p:sp>
      <p:sp>
        <p:nvSpPr>
          <p:cNvPr id="71" name="TextBox 70">
            <a:extLst>
              <a:ext uri="{FF2B5EF4-FFF2-40B4-BE49-F238E27FC236}">
                <a16:creationId xmlns:a16="http://schemas.microsoft.com/office/drawing/2014/main" id="{1C8E93EF-7C65-7674-955A-B0DC2BE2E06C}"/>
              </a:ext>
            </a:extLst>
          </p:cNvPr>
          <p:cNvSpPr txBox="1"/>
          <p:nvPr/>
        </p:nvSpPr>
        <p:spPr>
          <a:xfrm>
            <a:off x="709683" y="5666820"/>
            <a:ext cx="2354973" cy="963597"/>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sz="1500" dirty="0" err="1">
                <a:solidFill>
                  <a:schemeClr val="tx1">
                    <a:lumMod val="95000"/>
                    <a:lumOff val="5000"/>
                  </a:schemeClr>
                </a:solidFill>
                <a:latin typeface="Inter" panose="02000503000000020004" pitchFamily="2" charset="0"/>
                <a:ea typeface="Inter" panose="02000503000000020004" pitchFamily="2" charset="0"/>
              </a:rPr>
              <a:t>Lựa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chọn</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loại</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nha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thông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dụng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va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mô</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phỏng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theo</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ti</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lê</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thực</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tê</a:t>
            </a:r>
            <a:r>
              <a:rPr lang="en-US" sz="1500" dirty="0">
                <a:solidFill>
                  <a:schemeClr val="tx1">
                    <a:lumMod val="95000"/>
                    <a:lumOff val="5000"/>
                  </a:schemeClr>
                </a:solidFill>
                <a:latin typeface="Inter" panose="02000503000000020004" pitchFamily="2" charset="0"/>
                <a:ea typeface="Inter" panose="02000503000000020004" pitchFamily="2" charset="0"/>
              </a:rPr>
              <a:t>.́</a:t>
            </a:r>
            <a:endPar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endParaRPr>
          </a:p>
        </p:txBody>
      </p:sp>
      <p:sp>
        <p:nvSpPr>
          <p:cNvPr id="72" name="Rectangle: Rounded Corners 71">
            <a:extLst>
              <a:ext uri="{FF2B5EF4-FFF2-40B4-BE49-F238E27FC236}">
                <a16:creationId xmlns:a16="http://schemas.microsoft.com/office/drawing/2014/main" id="{C0ED71C2-375E-102C-B2F6-07E900010206}"/>
              </a:ext>
            </a:extLst>
          </p:cNvPr>
          <p:cNvSpPr/>
          <p:nvPr/>
        </p:nvSpPr>
        <p:spPr>
          <a:xfrm>
            <a:off x="5734987" y="3761852"/>
            <a:ext cx="722026" cy="722026"/>
          </a:xfrm>
          <a:prstGeom prst="roundRect">
            <a:avLst/>
          </a:prstGeom>
          <a:gradFill flip="none" rotWithShape="1">
            <a:gsLst>
              <a:gs pos="0">
                <a:srgbClr val="04B8DB"/>
              </a:gs>
              <a:gs pos="100000">
                <a:srgbClr val="1C6CE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30000"/>
                    </a:srgbClr>
                  </a:outerShdw>
                </a:effectLst>
                <a:uLnTx/>
                <a:uFillTx/>
                <a:latin typeface="Inter Black" panose="02000503000000020004" pitchFamily="2" charset="0"/>
                <a:ea typeface="Inter Black" panose="02000503000000020004" pitchFamily="2" charset="0"/>
              </a:rPr>
              <a:t>3</a:t>
            </a:r>
          </a:p>
        </p:txBody>
      </p:sp>
      <p:sp>
        <p:nvSpPr>
          <p:cNvPr id="73" name="Rectangle: Rounded Corners 72">
            <a:extLst>
              <a:ext uri="{FF2B5EF4-FFF2-40B4-BE49-F238E27FC236}">
                <a16:creationId xmlns:a16="http://schemas.microsoft.com/office/drawing/2014/main" id="{5B7CE4F8-1A80-19EB-E893-58A91F63A937}"/>
              </a:ext>
            </a:extLst>
          </p:cNvPr>
          <p:cNvSpPr/>
          <p:nvPr/>
        </p:nvSpPr>
        <p:spPr>
          <a:xfrm>
            <a:off x="3638863" y="3761852"/>
            <a:ext cx="722026" cy="722026"/>
          </a:xfrm>
          <a:prstGeom prst="roundRect">
            <a:avLst/>
          </a:prstGeom>
          <a:gradFill flip="none" rotWithShape="1">
            <a:gsLst>
              <a:gs pos="0">
                <a:srgbClr val="04B8DB"/>
              </a:gs>
              <a:gs pos="100000">
                <a:srgbClr val="1C6CE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Black" panose="02000503000000020004" pitchFamily="2" charset="0"/>
                <a:ea typeface="Inter Black" panose="02000503000000020004" pitchFamily="2" charset="0"/>
              </a:rPr>
              <a:t>2</a:t>
            </a:r>
          </a:p>
        </p:txBody>
      </p:sp>
      <p:sp>
        <p:nvSpPr>
          <p:cNvPr id="75" name="Rectangle: Rounded Corners 74">
            <a:extLst>
              <a:ext uri="{FF2B5EF4-FFF2-40B4-BE49-F238E27FC236}">
                <a16:creationId xmlns:a16="http://schemas.microsoft.com/office/drawing/2014/main" id="{04F84BDC-FB80-D737-8517-4841C7979798}"/>
              </a:ext>
            </a:extLst>
          </p:cNvPr>
          <p:cNvSpPr/>
          <p:nvPr/>
        </p:nvSpPr>
        <p:spPr>
          <a:xfrm>
            <a:off x="9927235" y="3761852"/>
            <a:ext cx="722026" cy="722026"/>
          </a:xfrm>
          <a:prstGeom prst="roundRect">
            <a:avLst/>
          </a:prstGeom>
          <a:gradFill flip="none" rotWithShape="1">
            <a:gsLst>
              <a:gs pos="0">
                <a:srgbClr val="04B8DB"/>
              </a:gs>
              <a:gs pos="100000">
                <a:srgbClr val="1C6CE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Black" panose="02000503000000020004" pitchFamily="2" charset="0"/>
                <a:ea typeface="Inter Black" panose="02000503000000020004" pitchFamily="2" charset="0"/>
              </a:rPr>
              <a:t>5</a:t>
            </a:r>
          </a:p>
        </p:txBody>
      </p:sp>
      <p:sp>
        <p:nvSpPr>
          <p:cNvPr id="76" name="Rectangle: Rounded Corners 75">
            <a:extLst>
              <a:ext uri="{FF2B5EF4-FFF2-40B4-BE49-F238E27FC236}">
                <a16:creationId xmlns:a16="http://schemas.microsoft.com/office/drawing/2014/main" id="{C5CA97F0-88B7-4CD0-9AB3-CDEA23116E3B}"/>
              </a:ext>
            </a:extLst>
          </p:cNvPr>
          <p:cNvSpPr/>
          <p:nvPr/>
        </p:nvSpPr>
        <p:spPr>
          <a:xfrm>
            <a:off x="7831111" y="3761852"/>
            <a:ext cx="722026" cy="722026"/>
          </a:xfrm>
          <a:prstGeom prst="roundRect">
            <a:avLst/>
          </a:prstGeom>
          <a:gradFill flip="none" rotWithShape="1">
            <a:gsLst>
              <a:gs pos="0">
                <a:srgbClr val="04B8DB"/>
              </a:gs>
              <a:gs pos="100000">
                <a:srgbClr val="1C6CE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alpha val="30000"/>
                    </a:srgbClr>
                  </a:outerShdw>
                </a:effectLst>
                <a:uLnTx/>
                <a:uFillTx/>
                <a:latin typeface="Inter Black" panose="02000503000000020004" pitchFamily="2" charset="0"/>
                <a:ea typeface="Inter Black" panose="02000503000000020004" pitchFamily="2" charset="0"/>
              </a:rPr>
              <a:t>4</a:t>
            </a:r>
          </a:p>
        </p:txBody>
      </p:sp>
      <p:sp>
        <p:nvSpPr>
          <p:cNvPr id="77" name="TextBox 76">
            <a:extLst>
              <a:ext uri="{FF2B5EF4-FFF2-40B4-BE49-F238E27FC236}">
                <a16:creationId xmlns:a16="http://schemas.microsoft.com/office/drawing/2014/main" id="{2293721C-D1D3-7631-4C1E-A177BACC3FC7}"/>
              </a:ext>
            </a:extLst>
          </p:cNvPr>
          <p:cNvSpPr txBox="1"/>
          <p:nvPr/>
        </p:nvSpPr>
        <p:spPr>
          <a:xfrm>
            <a:off x="4470452" y="5209709"/>
            <a:ext cx="325142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err="1">
                <a:solidFill>
                  <a:srgbClr val="1C6CE2"/>
                </a:solidFill>
                <a:latin typeface="Inter" panose="02000503000000020004" pitchFamily="2" charset="0"/>
                <a:ea typeface="Inter" panose="02000503000000020004" pitchFamily="2" charset="0"/>
                <a:cs typeface="Poppins SemiBold" pitchFamily="2" charset="77"/>
              </a:rPr>
              <a:t>Thiết</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kê</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tổng</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quan</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err="1">
                <a:solidFill>
                  <a:srgbClr val="1C6CE2"/>
                </a:solidFill>
                <a:latin typeface="Inter" panose="02000503000000020004" pitchFamily="2" charset="0"/>
                <a:ea typeface="Inter" panose="02000503000000020004" pitchFamily="2" charset="0"/>
                <a:cs typeface="Poppins SemiBold" pitchFamily="2" charset="77"/>
              </a:rPr>
              <a:t>cho</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hê</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thống</a:t>
            </a:r>
            <a:r>
              <a:rPr lang="en-US" sz="1600" b="1" dirty="0">
                <a:solidFill>
                  <a:srgbClr val="1C6CE2"/>
                </a:solidFill>
                <a:latin typeface="Inter" panose="02000503000000020004" pitchFamily="2" charset="0"/>
                <a:ea typeface="Inter" panose="02000503000000020004" pitchFamily="2" charset="0"/>
                <a:cs typeface="Poppins SemiBold" pitchFamily="2" charset="77"/>
              </a:rPr>
              <a:t> IoT</a:t>
            </a:r>
            <a:endParaRPr kumimoji="0" lang="en-US" sz="1600" b="1" i="0" u="none" strike="noStrike" kern="1200" cap="none" spc="0" normalizeH="0" baseline="0" noProof="0" dirty="0">
              <a:ln>
                <a:noFill/>
              </a:ln>
              <a:solidFill>
                <a:srgbClr val="1C6CE2"/>
              </a:solidFill>
              <a:effectLst/>
              <a:uLnTx/>
              <a:uFillTx/>
              <a:latin typeface="Inter" panose="02000503000000020004" pitchFamily="2" charset="0"/>
              <a:ea typeface="Inter" panose="02000503000000020004" pitchFamily="2" charset="0"/>
              <a:cs typeface="Poppins SemiBold" pitchFamily="2" charset="77"/>
            </a:endParaRPr>
          </a:p>
        </p:txBody>
      </p:sp>
      <p:sp>
        <p:nvSpPr>
          <p:cNvPr id="78" name="TextBox 77">
            <a:extLst>
              <a:ext uri="{FF2B5EF4-FFF2-40B4-BE49-F238E27FC236}">
                <a16:creationId xmlns:a16="http://schemas.microsoft.com/office/drawing/2014/main" id="{348074F6-C3B3-0251-A31A-18BB785F8AA1}"/>
              </a:ext>
            </a:extLst>
          </p:cNvPr>
          <p:cNvSpPr txBox="1"/>
          <p:nvPr/>
        </p:nvSpPr>
        <p:spPr>
          <a:xfrm>
            <a:off x="4360890" y="5689970"/>
            <a:ext cx="3458472" cy="963597"/>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sz="1500" dirty="0" err="1">
                <a:solidFill>
                  <a:schemeClr val="tx1">
                    <a:lumMod val="95000"/>
                    <a:lumOff val="5000"/>
                  </a:schemeClr>
                </a:solidFill>
                <a:latin typeface="Inter" panose="02000503000000020004" pitchFamily="2" charset="0"/>
                <a:ea typeface="Inter" panose="02000503000000020004" pitchFamily="2" charset="0"/>
              </a:rPr>
              <a:t>Miêu</a:t>
            </a:r>
            <a:r>
              <a:rPr lang="en-US" sz="1500" dirty="0">
                <a:solidFill>
                  <a:schemeClr val="tx1">
                    <a:lumMod val="95000"/>
                    <a:lumOff val="5000"/>
                  </a:schemeClr>
                </a:solidFill>
                <a:latin typeface="Inter" panose="02000503000000020004" pitchFamily="2" charset="0"/>
                <a:ea typeface="Inter" panose="02000503000000020004" pitchFamily="2" charset="0"/>
              </a:rPr>
              <a:t> tả </a:t>
            </a:r>
            <a:r>
              <a:rPr lang="en-US" sz="1500" dirty="0" err="1">
                <a:solidFill>
                  <a:schemeClr val="tx1">
                    <a:lumMod val="95000"/>
                    <a:lumOff val="5000"/>
                  </a:schemeClr>
                </a:solidFill>
                <a:latin typeface="Inter" panose="02000503000000020004" pitchFamily="2" charset="0"/>
                <a:ea typeface="Inter" panose="02000503000000020004" pitchFamily="2" charset="0"/>
              </a:rPr>
              <a:t>toàn</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bô</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hê</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thống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bằng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sơ</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đô</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kết</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nối</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va</a:t>
            </a:r>
            <a:r>
              <a:rPr lang="en-US" sz="1500" dirty="0">
                <a:solidFill>
                  <a:schemeClr val="tx1">
                    <a:lumMod val="95000"/>
                    <a:lumOff val="5000"/>
                  </a:schemeClr>
                </a:solidFill>
                <a:latin typeface="Inter" panose="02000503000000020004" pitchFamily="2" charset="0"/>
                <a:ea typeface="Inter" panose="02000503000000020004" pitchFamily="2" charset="0"/>
              </a:rPr>
              <a:t>̀ chi </a:t>
            </a:r>
            <a:r>
              <a:rPr lang="en-US" sz="1500" dirty="0" err="1">
                <a:solidFill>
                  <a:schemeClr val="tx1">
                    <a:lumMod val="95000"/>
                    <a:lumOff val="5000"/>
                  </a:schemeClr>
                </a:solidFill>
                <a:latin typeface="Inter" panose="02000503000000020004" pitchFamily="2" charset="0"/>
                <a:ea typeface="Inter" panose="02000503000000020004" pitchFamily="2" charset="0"/>
              </a:rPr>
              <a:t>tiết</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hê</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thống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bằng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lưu</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đô</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giải</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thuật</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a:t>
            </a:r>
          </a:p>
        </p:txBody>
      </p:sp>
      <p:sp>
        <p:nvSpPr>
          <p:cNvPr id="79" name="TextBox 78">
            <a:extLst>
              <a:ext uri="{FF2B5EF4-FFF2-40B4-BE49-F238E27FC236}">
                <a16:creationId xmlns:a16="http://schemas.microsoft.com/office/drawing/2014/main" id="{619E3B0E-9722-3C56-0C5B-A2BE4329AC46}"/>
              </a:ext>
            </a:extLst>
          </p:cNvPr>
          <p:cNvSpPr txBox="1"/>
          <p:nvPr/>
        </p:nvSpPr>
        <p:spPr>
          <a:xfrm>
            <a:off x="9018115" y="5220526"/>
            <a:ext cx="25550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err="1">
                <a:solidFill>
                  <a:srgbClr val="1C6CE2"/>
                </a:solidFill>
                <a:latin typeface="Inter" panose="02000503000000020004" pitchFamily="2" charset="0"/>
                <a:ea typeface="Inter" panose="02000503000000020004" pitchFamily="2" charset="0"/>
                <a:cs typeface="Poppins SemiBold" pitchFamily="2" charset="77"/>
              </a:rPr>
              <a:t>Kiểm</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thư</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hê</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thống</a:t>
            </a:r>
            <a:r>
              <a:rPr lang="en-US" sz="1600" b="1" dirty="0">
                <a:solidFill>
                  <a:srgbClr val="1C6CE2"/>
                </a:solidFill>
                <a:latin typeface="Inter" panose="02000503000000020004" pitchFamily="2" charset="0"/>
                <a:ea typeface="Inter" panose="02000503000000020004" pitchFamily="2" charset="0"/>
                <a:cs typeface="Poppins SemiBold" pitchFamily="2" charset="77"/>
              </a:rPr>
              <a:t> IoT</a:t>
            </a:r>
            <a:endParaRPr kumimoji="0" lang="en-US" sz="1600" b="1" i="0" u="none" strike="noStrike" kern="1200" cap="none" spc="0" normalizeH="0" baseline="0" noProof="0" dirty="0">
              <a:ln>
                <a:noFill/>
              </a:ln>
              <a:solidFill>
                <a:srgbClr val="1C6CE2"/>
              </a:solidFill>
              <a:effectLst/>
              <a:uLnTx/>
              <a:uFillTx/>
              <a:latin typeface="Inter" panose="02000503000000020004" pitchFamily="2" charset="0"/>
              <a:ea typeface="Inter" panose="02000503000000020004" pitchFamily="2" charset="0"/>
              <a:cs typeface="Poppins SemiBold" pitchFamily="2" charset="77"/>
            </a:endParaRPr>
          </a:p>
        </p:txBody>
      </p:sp>
      <p:sp>
        <p:nvSpPr>
          <p:cNvPr id="85" name="TextBox 84">
            <a:extLst>
              <a:ext uri="{FF2B5EF4-FFF2-40B4-BE49-F238E27FC236}">
                <a16:creationId xmlns:a16="http://schemas.microsoft.com/office/drawing/2014/main" id="{6A94F466-DD28-6D4E-86B3-495E79E4C298}"/>
              </a:ext>
            </a:extLst>
          </p:cNvPr>
          <p:cNvSpPr txBox="1"/>
          <p:nvPr/>
        </p:nvSpPr>
        <p:spPr>
          <a:xfrm>
            <a:off x="8782879" y="5503149"/>
            <a:ext cx="2994113" cy="963597"/>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Dựa</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theo</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kịch</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bản</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kiểm</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thư</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va</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tiến</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hành</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đánh</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gia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hê</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thống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theo</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các</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tiêu</a:t>
            </a:r>
            <a:r>
              <a:rPr lang="en-US" sz="1500" dirty="0">
                <a:solidFill>
                  <a:schemeClr val="tx1">
                    <a:lumMod val="95000"/>
                    <a:lumOff val="5000"/>
                  </a:schemeClr>
                </a:solidFill>
                <a:latin typeface="Inter" panose="02000503000000020004" pitchFamily="2" charset="0"/>
                <a:ea typeface="Inter" panose="02000503000000020004" pitchFamily="2" charset="0"/>
              </a:rPr>
              <a:t> chí </a:t>
            </a:r>
            <a:r>
              <a:rPr lang="en-US" sz="1500" dirty="0" err="1">
                <a:solidFill>
                  <a:schemeClr val="tx1">
                    <a:lumMod val="95000"/>
                    <a:lumOff val="5000"/>
                  </a:schemeClr>
                </a:solidFill>
                <a:latin typeface="Inter" panose="02000503000000020004" pitchFamily="2" charset="0"/>
                <a:ea typeface="Inter" panose="02000503000000020004" pitchFamily="2" charset="0"/>
              </a:rPr>
              <a:t>đê</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ra</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a:t>
            </a:r>
          </a:p>
        </p:txBody>
      </p:sp>
      <p:sp>
        <p:nvSpPr>
          <p:cNvPr id="86" name="TextBox 85">
            <a:extLst>
              <a:ext uri="{FF2B5EF4-FFF2-40B4-BE49-F238E27FC236}">
                <a16:creationId xmlns:a16="http://schemas.microsoft.com/office/drawing/2014/main" id="{864F3AD7-14B4-B7AE-3465-B275723B64F5}"/>
              </a:ext>
            </a:extLst>
          </p:cNvPr>
          <p:cNvSpPr txBox="1"/>
          <p:nvPr/>
        </p:nvSpPr>
        <p:spPr>
          <a:xfrm>
            <a:off x="6709016" y="1924836"/>
            <a:ext cx="290243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err="1">
                <a:solidFill>
                  <a:srgbClr val="1C6CE2"/>
                </a:solidFill>
                <a:latin typeface="Inter" panose="02000503000000020004" pitchFamily="2" charset="0"/>
                <a:ea typeface="Inter" panose="02000503000000020004" pitchFamily="2" charset="0"/>
                <a:cs typeface="Poppins SemiBold" pitchFamily="2" charset="77"/>
              </a:rPr>
              <a:t>Thi</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công</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hê</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thống</a:t>
            </a:r>
            <a:r>
              <a:rPr lang="en-US" sz="1600" b="1" dirty="0">
                <a:solidFill>
                  <a:srgbClr val="1C6CE2"/>
                </a:solidFill>
                <a:latin typeface="Inter" panose="02000503000000020004" pitchFamily="2" charset="0"/>
                <a:ea typeface="Inter" panose="02000503000000020004" pitchFamily="2" charset="0"/>
                <a:cs typeface="Poppins SemiBold" pitchFamily="2" charset="77"/>
              </a:rPr>
              <a:t> IoT</a:t>
            </a:r>
            <a:endParaRPr kumimoji="0" lang="en-US" sz="1600" b="1" i="0" u="none" strike="noStrike" kern="1200" cap="none" spc="0" normalizeH="0" baseline="0" noProof="0" dirty="0">
              <a:ln>
                <a:noFill/>
              </a:ln>
              <a:solidFill>
                <a:srgbClr val="1C6CE2"/>
              </a:solidFill>
              <a:effectLst/>
              <a:uLnTx/>
              <a:uFillTx/>
              <a:latin typeface="Inter" panose="02000503000000020004" pitchFamily="2" charset="0"/>
              <a:ea typeface="Inter" panose="02000503000000020004" pitchFamily="2" charset="0"/>
              <a:cs typeface="Poppins SemiBold" pitchFamily="2" charset="77"/>
            </a:endParaRPr>
          </a:p>
        </p:txBody>
      </p:sp>
      <p:sp>
        <p:nvSpPr>
          <p:cNvPr id="87" name="TextBox 86">
            <a:extLst>
              <a:ext uri="{FF2B5EF4-FFF2-40B4-BE49-F238E27FC236}">
                <a16:creationId xmlns:a16="http://schemas.microsoft.com/office/drawing/2014/main" id="{7A43B1AC-6E5A-30C6-057F-4DA8C8221A73}"/>
              </a:ext>
            </a:extLst>
          </p:cNvPr>
          <p:cNvSpPr txBox="1"/>
          <p:nvPr/>
        </p:nvSpPr>
        <p:spPr>
          <a:xfrm>
            <a:off x="6529081" y="2261334"/>
            <a:ext cx="3318077" cy="663515"/>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Dựa</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theo</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5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thiết</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kê</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va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tiến</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hành</a:t>
            </a:r>
            <a:r>
              <a:rPr lang="en-US" sz="1500" dirty="0">
                <a:solidFill>
                  <a:schemeClr val="tx1">
                    <a:lumMod val="95000"/>
                    <a:lumOff val="5000"/>
                  </a:schemeClr>
                </a:solidFill>
                <a:latin typeface="Inter" panose="02000503000000020004" pitchFamily="2" charset="0"/>
                <a:ea typeface="Inter" panose="02000503000000020004" pitchFamily="2" charset="0"/>
              </a:rPr>
              <a:t> </a:t>
            </a:r>
          </a:p>
          <a:p>
            <a:pPr marL="0" marR="0" lvl="0" indent="0" algn="ctr" defTabSz="914400" rtl="0" eaLnBrk="1" fontAlgn="auto" latinLnBrk="0" hangingPunct="1">
              <a:lnSpc>
                <a:spcPct val="130000"/>
              </a:lnSpc>
              <a:spcBef>
                <a:spcPts val="0"/>
              </a:spcBef>
              <a:spcAft>
                <a:spcPts val="0"/>
              </a:spcAft>
              <a:buClrTx/>
              <a:buSzTx/>
              <a:buFontTx/>
              <a:buNone/>
              <a:tabLst/>
              <a:defRPr/>
            </a:pPr>
            <a:r>
              <a:rPr lang="en-US" sz="1500" dirty="0" err="1">
                <a:solidFill>
                  <a:schemeClr val="tx1">
                    <a:lumMod val="95000"/>
                    <a:lumOff val="5000"/>
                  </a:schemeClr>
                </a:solidFill>
                <a:latin typeface="Inter" panose="02000503000000020004" pitchFamily="2" charset="0"/>
                <a:ea typeface="Inter" panose="02000503000000020004" pitchFamily="2" charset="0"/>
              </a:rPr>
              <a:t>thi</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công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cho</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hê</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thống</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a:t>
            </a:r>
          </a:p>
        </p:txBody>
      </p:sp>
      <p:sp>
        <p:nvSpPr>
          <p:cNvPr id="88" name="TextBox 87">
            <a:extLst>
              <a:ext uri="{FF2B5EF4-FFF2-40B4-BE49-F238E27FC236}">
                <a16:creationId xmlns:a16="http://schemas.microsoft.com/office/drawing/2014/main" id="{23439E07-53EE-E4C4-A62C-1E9963DE7C68}"/>
              </a:ext>
            </a:extLst>
          </p:cNvPr>
          <p:cNvSpPr txBox="1"/>
          <p:nvPr/>
        </p:nvSpPr>
        <p:spPr>
          <a:xfrm>
            <a:off x="2469625" y="1794366"/>
            <a:ext cx="304282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err="1">
                <a:solidFill>
                  <a:srgbClr val="1C6CE2"/>
                </a:solidFill>
                <a:latin typeface="Inter" panose="02000503000000020004" pitchFamily="2" charset="0"/>
                <a:ea typeface="Inter" panose="02000503000000020004" pitchFamily="2" charset="0"/>
                <a:cs typeface="Poppins SemiBold" pitchFamily="2" charset="77"/>
              </a:rPr>
              <a:t>Lựa</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chọn</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thiết</a:t>
            </a:r>
            <a:r>
              <a:rPr lang="en-US" sz="1600" b="1" dirty="0">
                <a:solidFill>
                  <a:srgbClr val="1C6CE2"/>
                </a:solidFill>
                <a:latin typeface="Inter" panose="02000503000000020004" pitchFamily="2" charset="0"/>
                <a:ea typeface="Inter" panose="02000503000000020004" pitchFamily="2" charset="0"/>
                <a:cs typeface="Poppins SemiBold" pitchFamily="2" charset="77"/>
              </a:rPr>
              <a:t> bị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va</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err="1">
                <a:solidFill>
                  <a:srgbClr val="1C6CE2"/>
                </a:solidFill>
                <a:latin typeface="Inter" panose="02000503000000020004" pitchFamily="2" charset="0"/>
                <a:ea typeface="Inter" panose="02000503000000020004" pitchFamily="2" charset="0"/>
                <a:cs typeface="Poppins SemiBold" pitchFamily="2" charset="77"/>
              </a:rPr>
              <a:t>phần</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mềm</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cho</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hê</a:t>
            </a:r>
            <a:r>
              <a:rPr lang="en-US" sz="1600" b="1" dirty="0">
                <a:solidFill>
                  <a:srgbClr val="1C6CE2"/>
                </a:solidFill>
                <a:latin typeface="Inter" panose="02000503000000020004" pitchFamily="2" charset="0"/>
                <a:ea typeface="Inter" panose="02000503000000020004" pitchFamily="2" charset="0"/>
                <a:cs typeface="Poppins SemiBold" pitchFamily="2" charset="77"/>
              </a:rPr>
              <a:t>̣ </a:t>
            </a:r>
            <a:r>
              <a:rPr lang="en-US" sz="1600" b="1" dirty="0" err="1">
                <a:solidFill>
                  <a:srgbClr val="1C6CE2"/>
                </a:solidFill>
                <a:latin typeface="Inter" panose="02000503000000020004" pitchFamily="2" charset="0"/>
                <a:ea typeface="Inter" panose="02000503000000020004" pitchFamily="2" charset="0"/>
                <a:cs typeface="Poppins SemiBold" pitchFamily="2" charset="77"/>
              </a:rPr>
              <a:t>thống</a:t>
            </a:r>
            <a:r>
              <a:rPr lang="en-US" sz="1600" b="1" dirty="0">
                <a:solidFill>
                  <a:srgbClr val="1C6CE2"/>
                </a:solidFill>
                <a:latin typeface="Inter" panose="02000503000000020004" pitchFamily="2" charset="0"/>
                <a:ea typeface="Inter" panose="02000503000000020004" pitchFamily="2" charset="0"/>
                <a:cs typeface="Poppins SemiBold" pitchFamily="2" charset="77"/>
              </a:rPr>
              <a:t> IoT</a:t>
            </a:r>
            <a:endParaRPr kumimoji="0" lang="en-US" sz="1600" b="1" i="0" u="none" strike="noStrike" kern="1200" cap="none" spc="0" normalizeH="0" baseline="0" noProof="0" dirty="0">
              <a:ln>
                <a:noFill/>
              </a:ln>
              <a:solidFill>
                <a:srgbClr val="1C6CE2"/>
              </a:solidFill>
              <a:effectLst/>
              <a:uLnTx/>
              <a:uFillTx/>
              <a:latin typeface="Inter" panose="02000503000000020004" pitchFamily="2" charset="0"/>
              <a:ea typeface="Inter" panose="02000503000000020004" pitchFamily="2" charset="0"/>
              <a:cs typeface="Poppins SemiBold" pitchFamily="2" charset="77"/>
            </a:endParaRPr>
          </a:p>
        </p:txBody>
      </p:sp>
      <p:sp>
        <p:nvSpPr>
          <p:cNvPr id="89" name="TextBox 88">
            <a:extLst>
              <a:ext uri="{FF2B5EF4-FFF2-40B4-BE49-F238E27FC236}">
                <a16:creationId xmlns:a16="http://schemas.microsoft.com/office/drawing/2014/main" id="{9B9B2FD1-7A5C-3712-EBC2-C8A3DEA7E6F9}"/>
              </a:ext>
            </a:extLst>
          </p:cNvPr>
          <p:cNvSpPr txBox="1"/>
          <p:nvPr/>
        </p:nvSpPr>
        <p:spPr>
          <a:xfrm>
            <a:off x="2344842" y="2258906"/>
            <a:ext cx="3224073" cy="963597"/>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sz="1500" dirty="0" err="1">
                <a:solidFill>
                  <a:schemeClr val="tx1">
                    <a:lumMod val="95000"/>
                    <a:lumOff val="5000"/>
                  </a:schemeClr>
                </a:solidFill>
                <a:latin typeface="Inter" panose="02000503000000020004" pitchFamily="2" charset="0"/>
                <a:ea typeface="Inter" panose="02000503000000020004" pitchFamily="2" charset="0"/>
              </a:rPr>
              <a:t>Chọn</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lọc</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các</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thiết</a:t>
            </a:r>
            <a:r>
              <a:rPr lang="en-US" sz="1500" dirty="0">
                <a:solidFill>
                  <a:schemeClr val="tx1">
                    <a:lumMod val="95000"/>
                    <a:lumOff val="5000"/>
                  </a:schemeClr>
                </a:solidFill>
                <a:latin typeface="Inter" panose="02000503000000020004" pitchFamily="2" charset="0"/>
                <a:ea typeface="Inter" panose="02000503000000020004" pitchFamily="2" charset="0"/>
              </a:rPr>
              <a:t> bị </a:t>
            </a:r>
            <a:r>
              <a:rPr lang="en-US" sz="1500" dirty="0" err="1">
                <a:solidFill>
                  <a:schemeClr val="tx1">
                    <a:lumMod val="95000"/>
                    <a:lumOff val="5000"/>
                  </a:schemeClr>
                </a:solidFill>
                <a:latin typeface="Inter" panose="02000503000000020004" pitchFamily="2" charset="0"/>
                <a:ea typeface="Inter" panose="02000503000000020004" pitchFamily="2" charset="0"/>
              </a:rPr>
              <a:t>va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các</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phần</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mềm</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đê</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tối</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ưu</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hóa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hiệu</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suất</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của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hê</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thống</a:t>
            </a:r>
            <a:r>
              <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a:t>
            </a:r>
          </a:p>
        </p:txBody>
      </p:sp>
      <p:cxnSp>
        <p:nvCxnSpPr>
          <p:cNvPr id="65" name="Straight Connector 64">
            <a:extLst>
              <a:ext uri="{FF2B5EF4-FFF2-40B4-BE49-F238E27FC236}">
                <a16:creationId xmlns:a16="http://schemas.microsoft.com/office/drawing/2014/main" id="{8116F5A4-6C42-CDDB-5F19-1FE8E0DDE196}"/>
              </a:ext>
            </a:extLst>
          </p:cNvPr>
          <p:cNvCxnSpPr>
            <a:cxnSpLocks/>
          </p:cNvCxnSpPr>
          <p:nvPr/>
        </p:nvCxnSpPr>
        <p:spPr>
          <a:xfrm>
            <a:off x="1903752" y="4124118"/>
            <a:ext cx="0" cy="975610"/>
          </a:xfrm>
          <a:prstGeom prst="line">
            <a:avLst/>
          </a:prstGeom>
          <a:ln>
            <a:solidFill>
              <a:srgbClr val="1C6CE2"/>
            </a:solidFill>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F82CCD75-AB93-09A7-7519-B07582FEE1DE}"/>
              </a:ext>
            </a:extLst>
          </p:cNvPr>
          <p:cNvSpPr/>
          <p:nvPr/>
        </p:nvSpPr>
        <p:spPr>
          <a:xfrm>
            <a:off x="1542739" y="3761852"/>
            <a:ext cx="722026" cy="722026"/>
          </a:xfrm>
          <a:prstGeom prst="roundRect">
            <a:avLst/>
          </a:prstGeom>
          <a:gradFill flip="none" rotWithShape="1">
            <a:gsLst>
              <a:gs pos="0">
                <a:srgbClr val="04B8DB"/>
              </a:gs>
              <a:gs pos="100000">
                <a:srgbClr val="1C6CE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outerShdw blurRad="38100" dist="38100" dir="2700000" algn="tl">
                    <a:srgbClr val="000000">
                      <a:alpha val="30000"/>
                    </a:srgbClr>
                  </a:outerShdw>
                </a:effectLst>
                <a:uLnTx/>
                <a:uFillTx/>
                <a:latin typeface="Inter Black" panose="02000503000000020004" pitchFamily="2" charset="0"/>
                <a:ea typeface="Inter Black" panose="02000503000000020004" pitchFamily="2" charset="0"/>
              </a:rPr>
              <a:t>1</a:t>
            </a:r>
          </a:p>
        </p:txBody>
      </p:sp>
      <p:sp>
        <p:nvSpPr>
          <p:cNvPr id="90" name="Rectangle 89">
            <a:extLst>
              <a:ext uri="{FF2B5EF4-FFF2-40B4-BE49-F238E27FC236}">
                <a16:creationId xmlns:a16="http://schemas.microsoft.com/office/drawing/2014/main" id="{D6265E25-99D7-1B63-0841-844AC8BFDE24}"/>
              </a:ext>
            </a:extLst>
          </p:cNvPr>
          <p:cNvSpPr/>
          <p:nvPr/>
        </p:nvSpPr>
        <p:spPr>
          <a:xfrm>
            <a:off x="1867384" y="5091157"/>
            <a:ext cx="93981" cy="93981"/>
          </a:xfrm>
          <a:prstGeom prst="rect">
            <a:avLst/>
          </a:prstGeom>
          <a:solidFill>
            <a:srgbClr val="1C6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91" name="Rectangle 90">
            <a:extLst>
              <a:ext uri="{FF2B5EF4-FFF2-40B4-BE49-F238E27FC236}">
                <a16:creationId xmlns:a16="http://schemas.microsoft.com/office/drawing/2014/main" id="{D350C9DE-0C72-6945-BCD7-3125BB250E20}"/>
              </a:ext>
            </a:extLst>
          </p:cNvPr>
          <p:cNvSpPr/>
          <p:nvPr/>
        </p:nvSpPr>
        <p:spPr>
          <a:xfrm>
            <a:off x="6062658" y="5085604"/>
            <a:ext cx="93981" cy="93981"/>
          </a:xfrm>
          <a:prstGeom prst="rect">
            <a:avLst/>
          </a:prstGeom>
          <a:solidFill>
            <a:srgbClr val="1C6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92" name="Rectangle 91">
            <a:extLst>
              <a:ext uri="{FF2B5EF4-FFF2-40B4-BE49-F238E27FC236}">
                <a16:creationId xmlns:a16="http://schemas.microsoft.com/office/drawing/2014/main" id="{09FE2E6A-DE8E-C121-77A0-CC4C4EDF6AB6}"/>
              </a:ext>
            </a:extLst>
          </p:cNvPr>
          <p:cNvSpPr/>
          <p:nvPr/>
        </p:nvSpPr>
        <p:spPr>
          <a:xfrm>
            <a:off x="10241258" y="5085603"/>
            <a:ext cx="93981" cy="93981"/>
          </a:xfrm>
          <a:prstGeom prst="rect">
            <a:avLst/>
          </a:prstGeom>
          <a:solidFill>
            <a:srgbClr val="1C6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93" name="Rectangle 92">
            <a:extLst>
              <a:ext uri="{FF2B5EF4-FFF2-40B4-BE49-F238E27FC236}">
                <a16:creationId xmlns:a16="http://schemas.microsoft.com/office/drawing/2014/main" id="{0DEA3357-F652-1A2C-E89C-92E6266FAC31}"/>
              </a:ext>
            </a:extLst>
          </p:cNvPr>
          <p:cNvSpPr/>
          <p:nvPr/>
        </p:nvSpPr>
        <p:spPr>
          <a:xfrm>
            <a:off x="8145134" y="2975735"/>
            <a:ext cx="93981" cy="93981"/>
          </a:xfrm>
          <a:prstGeom prst="rect">
            <a:avLst/>
          </a:prstGeom>
          <a:solidFill>
            <a:srgbClr val="1C6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94" name="Rectangle 93">
            <a:extLst>
              <a:ext uri="{FF2B5EF4-FFF2-40B4-BE49-F238E27FC236}">
                <a16:creationId xmlns:a16="http://schemas.microsoft.com/office/drawing/2014/main" id="{9D7363E9-28FA-3766-DBB5-42EAF30F38D7}"/>
              </a:ext>
            </a:extLst>
          </p:cNvPr>
          <p:cNvSpPr/>
          <p:nvPr/>
        </p:nvSpPr>
        <p:spPr>
          <a:xfrm>
            <a:off x="3952886" y="3235047"/>
            <a:ext cx="93981" cy="93981"/>
          </a:xfrm>
          <a:prstGeom prst="rect">
            <a:avLst/>
          </a:prstGeom>
          <a:solidFill>
            <a:srgbClr val="1C6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pic>
        <p:nvPicPr>
          <p:cNvPr id="4" name="Picture 6">
            <a:extLst>
              <a:ext uri="{FF2B5EF4-FFF2-40B4-BE49-F238E27FC236}">
                <a16:creationId xmlns:a16="http://schemas.microsoft.com/office/drawing/2014/main" id="{F7F9DE49-A94A-BED5-3049-FAE65A916BE0}"/>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2139" t="6101" r="12136" b="11614"/>
          <a:stretch/>
        </p:blipFill>
        <p:spPr bwMode="auto">
          <a:xfrm>
            <a:off x="11295489" y="96141"/>
            <a:ext cx="745847" cy="8104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B301637-B4E1-2C05-1887-16FA51DAD37C}"/>
                  </a:ext>
                </a:extLst>
              </p:cNvPr>
              <p:cNvGraphicFramePr>
                <a:graphicFrameLocks noChangeAspect="1"/>
              </p:cNvGraphicFramePr>
              <p:nvPr>
                <p:extLst>
                  <p:ext uri="{D42A27DB-BD31-4B8C-83A1-F6EECF244321}">
                    <p14:modId xmlns:p14="http://schemas.microsoft.com/office/powerpoint/2010/main" val="4293519403"/>
                  </p:ext>
                </p:extLst>
              </p:nvPr>
            </p:nvGraphicFramePr>
            <p:xfrm>
              <a:off x="1548925" y="3762250"/>
              <a:ext cx="725377" cy="725377"/>
            </p:xfrm>
            <a:graphic>
              <a:graphicData uri="http://schemas.microsoft.com/office/powerpoint/2016/slidezoom">
                <pslz:sldZm>
                  <pslz:sldZmObj sldId="919" cId="731925964">
                    <pslz:zmPr id="{30FDEE36-428D-4D9B-AA85-EDC9E0625E30}" imageType="cover" transitionDur="65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725377" cy="725377"/>
                        </a:xfrm>
                        <a:prstGeom prst="rect">
                          <a:avLst/>
                        </a:prstGeom>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BB301637-B4E1-2C05-1887-16FA51DAD37C}"/>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548925" y="3762250"/>
                <a:ext cx="725377" cy="72537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8EACB7CB-FADD-6BAB-B713-758CBA612AE6}"/>
                  </a:ext>
                </a:extLst>
              </p:cNvPr>
              <p:cNvGraphicFramePr>
                <a:graphicFrameLocks noChangeAspect="1"/>
              </p:cNvGraphicFramePr>
              <p:nvPr>
                <p:extLst>
                  <p:ext uri="{D42A27DB-BD31-4B8C-83A1-F6EECF244321}">
                    <p14:modId xmlns:p14="http://schemas.microsoft.com/office/powerpoint/2010/main" val="1733395688"/>
                  </p:ext>
                </p:extLst>
              </p:nvPr>
            </p:nvGraphicFramePr>
            <p:xfrm>
              <a:off x="3632914" y="3753049"/>
              <a:ext cx="733641" cy="730829"/>
            </p:xfrm>
            <a:graphic>
              <a:graphicData uri="http://schemas.microsoft.com/office/powerpoint/2016/slidezoom">
                <pslz:sldZm>
                  <pslz:sldZmObj sldId="920" cId="920848554">
                    <pslz:zmPr id="{D4272AB6-623E-4C31-95E6-5D4C68B5215B}" imageType="cover" transitionDur="65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733641" cy="730829"/>
                        </a:xfrm>
                        <a:prstGeom prst="rect">
                          <a:avLst/>
                        </a:prstGeom>
                      </p166:spPr>
                    </pslz:zmPr>
                  </pslz:sldZmObj>
                </pslz:sldZm>
              </a:graphicData>
            </a:graphic>
          </p:graphicFrame>
        </mc:Choice>
        <mc:Fallback xmlns="">
          <p:pic>
            <p:nvPicPr>
              <p:cNvPr id="9" name="Slide Zoom 8">
                <a:hlinkClick r:id="rId8" action="ppaction://hlinksldjump"/>
                <a:extLst>
                  <a:ext uri="{FF2B5EF4-FFF2-40B4-BE49-F238E27FC236}">
                    <a16:creationId xmlns:a16="http://schemas.microsoft.com/office/drawing/2014/main" id="{8EACB7CB-FADD-6BAB-B713-758CBA612AE6}"/>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3632914" y="3753049"/>
                <a:ext cx="733641" cy="73082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50DF2E45-0F94-2CCD-87DD-BB218D2E23F1}"/>
                  </a:ext>
                </a:extLst>
              </p:cNvPr>
              <p:cNvGraphicFramePr>
                <a:graphicFrameLocks noChangeAspect="1"/>
              </p:cNvGraphicFramePr>
              <p:nvPr>
                <p:extLst>
                  <p:ext uri="{D42A27DB-BD31-4B8C-83A1-F6EECF244321}">
                    <p14:modId xmlns:p14="http://schemas.microsoft.com/office/powerpoint/2010/main" val="324879669"/>
                  </p:ext>
                </p:extLst>
              </p:nvPr>
            </p:nvGraphicFramePr>
            <p:xfrm>
              <a:off x="5734847" y="3764886"/>
              <a:ext cx="718992" cy="718992"/>
            </p:xfrm>
            <a:graphic>
              <a:graphicData uri="http://schemas.microsoft.com/office/powerpoint/2016/slidezoom">
                <pslz:sldZm>
                  <pslz:sldZmObj sldId="921" cId="3031252873">
                    <pslz:zmPr id="{EB267965-D04F-49A9-961E-CD238C7FFD99}" imageType="cover" transitionDur="65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718992" cy="718992"/>
                        </a:xfrm>
                        <a:prstGeom prst="rect">
                          <a:avLst/>
                        </a:prstGeom>
                      </p166:spPr>
                    </pslz:zmPr>
                  </pslz:sldZmObj>
                </pslz:sldZm>
              </a:graphicData>
            </a:graphic>
          </p:graphicFrame>
        </mc:Choice>
        <mc:Fallback xmlns="">
          <p:pic>
            <p:nvPicPr>
              <p:cNvPr id="11" name="Slide Zoom 10">
                <a:hlinkClick r:id="rId11" action="ppaction://hlinksldjump"/>
                <a:extLst>
                  <a:ext uri="{FF2B5EF4-FFF2-40B4-BE49-F238E27FC236}">
                    <a16:creationId xmlns:a16="http://schemas.microsoft.com/office/drawing/2014/main" id="{50DF2E45-0F94-2CCD-87DD-BB218D2E23F1}"/>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5734847" y="3764886"/>
                <a:ext cx="718992" cy="71899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6BB50C4B-1934-7075-9EC8-4DE0A58C44B9}"/>
                  </a:ext>
                </a:extLst>
              </p:cNvPr>
              <p:cNvGraphicFramePr>
                <a:graphicFrameLocks noChangeAspect="1"/>
              </p:cNvGraphicFramePr>
              <p:nvPr>
                <p:extLst>
                  <p:ext uri="{D42A27DB-BD31-4B8C-83A1-F6EECF244321}">
                    <p14:modId xmlns:p14="http://schemas.microsoft.com/office/powerpoint/2010/main" val="2070772398"/>
                  </p:ext>
                </p:extLst>
              </p:nvPr>
            </p:nvGraphicFramePr>
            <p:xfrm>
              <a:off x="9927235" y="3764397"/>
              <a:ext cx="719481" cy="719481"/>
            </p:xfrm>
            <a:graphic>
              <a:graphicData uri="http://schemas.microsoft.com/office/powerpoint/2016/slidezoom">
                <pslz:sldZm>
                  <pslz:sldZmObj sldId="923" cId="2450915909">
                    <pslz:zmPr id="{857AA9BD-4908-42D4-A448-E25E50807A2A}" imageType="cover" transitionDur="65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719481" cy="719481"/>
                        </a:xfrm>
                        <a:prstGeom prst="rect">
                          <a:avLst/>
                        </a:prstGeom>
                      </p166:spPr>
                    </pslz:zmPr>
                  </pslz:sldZmObj>
                </pslz:sldZm>
              </a:graphicData>
            </a:graphic>
          </p:graphicFrame>
        </mc:Choice>
        <mc:Fallback xmlns="">
          <p:pic>
            <p:nvPicPr>
              <p:cNvPr id="15" name="Slide Zoom 14">
                <a:hlinkClick r:id="rId17" action="ppaction://hlinksldjump"/>
                <a:extLst>
                  <a:ext uri="{FF2B5EF4-FFF2-40B4-BE49-F238E27FC236}">
                    <a16:creationId xmlns:a16="http://schemas.microsoft.com/office/drawing/2014/main" id="{6BB50C4B-1934-7075-9EC8-4DE0A58C44B9}"/>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9927235" y="3764397"/>
                <a:ext cx="719481" cy="719481"/>
              </a:xfrm>
              <a:prstGeom prst="rect">
                <a:avLst/>
              </a:prstGeom>
            </p:spPr>
          </p:pic>
        </mc:Fallback>
      </mc:AlternateContent>
      <p:sp>
        <p:nvSpPr>
          <p:cNvPr id="16" name="TextBox 15">
            <a:extLst>
              <a:ext uri="{FF2B5EF4-FFF2-40B4-BE49-F238E27FC236}">
                <a16:creationId xmlns:a16="http://schemas.microsoft.com/office/drawing/2014/main" id="{EB966B18-C577-308A-04C4-18AF98566247}"/>
              </a:ext>
            </a:extLst>
          </p:cNvPr>
          <p:cNvSpPr txBox="1"/>
          <p:nvPr/>
        </p:nvSpPr>
        <p:spPr>
          <a:xfrm>
            <a:off x="12396758" y="826841"/>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Thiết</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a:t>
            </a:r>
            <a:r>
              <a:rPr kumimoji="0" lang="en-US" sz="3600" b="1" i="0" u="none" strike="noStrike" kern="1200" cap="none" spc="0" normalizeH="0" baseline="0" noProof="0" dirty="0" err="1">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kê</a:t>
            </a:r>
            <a:r>
              <a:rPr kumimoji="0" lang="en-US" sz="3600" b="1" i="0" u="none" strike="noStrike" kern="1200" cap="none" spc="0" normalizeH="0" baseline="0" noProof="0" dirty="0">
                <a:ln>
                  <a:noFill/>
                </a:ln>
                <a:solidFill>
                  <a:srgbClr val="0F2851"/>
                </a:solidFill>
                <a:effectLst/>
                <a:uLnTx/>
                <a:uFillTx/>
                <a:latin typeface="Inter ExtraBold" panose="02000503000000020004" pitchFamily="2" charset="0"/>
                <a:ea typeface="Inter ExtraBold" panose="02000503000000020004" pitchFamily="2" charset="0"/>
                <a:cs typeface="Almarai Bold" pitchFamily="2" charset="-78"/>
              </a:rPr>
              <a:t>́ v</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à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Xây</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dựng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ứng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dụng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cho</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người</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dùng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5" name="Slide Number Placeholder 4">
            <a:extLst>
              <a:ext uri="{FF2B5EF4-FFF2-40B4-BE49-F238E27FC236}">
                <a16:creationId xmlns:a16="http://schemas.microsoft.com/office/drawing/2014/main" id="{6C63D3C4-B18D-ED1D-F3A0-F4D1EEE340ED}"/>
              </a:ext>
            </a:extLst>
          </p:cNvPr>
          <p:cNvSpPr>
            <a:spLocks noGrp="1"/>
          </p:cNvSpPr>
          <p:nvPr>
            <p:ph type="sldNum" sz="quarter" idx="12"/>
          </p:nvPr>
        </p:nvSpPr>
        <p:spPr/>
        <p:txBody>
          <a:bodyPr/>
          <a:lstStyle/>
          <a:p>
            <a:fld id="{D18AF758-4F3A-4E68-8B72-E397C7CD287C}" type="slidenum">
              <a:rPr lang="en-US" smtClean="0"/>
              <a:t>6</a:t>
            </a:fld>
            <a:endParaRPr lang="en-US"/>
          </a:p>
        </p:txBody>
      </p:sp>
    </p:spTree>
    <p:extLst>
      <p:ext uri="{BB962C8B-B14F-4D97-AF65-F5344CB8AC3E}">
        <p14:creationId xmlns:p14="http://schemas.microsoft.com/office/powerpoint/2010/main" val="2310501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Vong Tron Big">
            <a:extLst>
              <a:ext uri="{FF2B5EF4-FFF2-40B4-BE49-F238E27FC236}">
                <a16:creationId xmlns:a16="http://schemas.microsoft.com/office/drawing/2014/main" id="{E23BCAD8-6D87-024D-D832-B99451D584E1}"/>
              </a:ext>
            </a:extLst>
          </p:cNvPr>
          <p:cNvSpPr/>
          <p:nvPr/>
        </p:nvSpPr>
        <p:spPr>
          <a:xfrm rot="2700000">
            <a:off x="-3551957" y="-1566956"/>
            <a:ext cx="2881922" cy="2881922"/>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7" name="Vong Tron Medium">
            <a:extLst>
              <a:ext uri="{FF2B5EF4-FFF2-40B4-BE49-F238E27FC236}">
                <a16:creationId xmlns:a16="http://schemas.microsoft.com/office/drawing/2014/main" id="{F547488E-30C4-E84E-1F56-821A8F7268F8}"/>
              </a:ext>
            </a:extLst>
          </p:cNvPr>
          <p:cNvSpPr/>
          <p:nvPr/>
        </p:nvSpPr>
        <p:spPr>
          <a:xfrm>
            <a:off x="12577356" y="-1758219"/>
            <a:ext cx="2447049" cy="2447049"/>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8" name="Vong Tron Small">
            <a:extLst>
              <a:ext uri="{FF2B5EF4-FFF2-40B4-BE49-F238E27FC236}">
                <a16:creationId xmlns:a16="http://schemas.microsoft.com/office/drawing/2014/main" id="{82C68201-5E0F-8B77-8B57-67D96DDE99B9}"/>
              </a:ext>
            </a:extLst>
          </p:cNvPr>
          <p:cNvSpPr/>
          <p:nvPr/>
        </p:nvSpPr>
        <p:spPr>
          <a:xfrm>
            <a:off x="7207235" y="7012974"/>
            <a:ext cx="1773936" cy="177393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2" name="Oval 101">
            <a:extLst>
              <a:ext uri="{FF2B5EF4-FFF2-40B4-BE49-F238E27FC236}">
                <a16:creationId xmlns:a16="http://schemas.microsoft.com/office/drawing/2014/main" id="{7FB7915A-9920-9FDE-A356-3A8B68C5FF91}"/>
              </a:ext>
            </a:extLst>
          </p:cNvPr>
          <p:cNvSpPr/>
          <p:nvPr/>
        </p:nvSpPr>
        <p:spPr>
          <a:xfrm>
            <a:off x="12510022" y="5621343"/>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3" name="Oval 102">
            <a:extLst>
              <a:ext uri="{FF2B5EF4-FFF2-40B4-BE49-F238E27FC236}">
                <a16:creationId xmlns:a16="http://schemas.microsoft.com/office/drawing/2014/main" id="{AA55B26B-8B7C-9B11-4DCF-EC92249E3BD8}"/>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5" name="Oval 94">
            <a:extLst>
              <a:ext uri="{FF2B5EF4-FFF2-40B4-BE49-F238E27FC236}">
                <a16:creationId xmlns:a16="http://schemas.microsoft.com/office/drawing/2014/main" id="{4831A3EF-232E-A5DC-39B3-E22AF67BC487}"/>
              </a:ext>
            </a:extLst>
          </p:cNvPr>
          <p:cNvSpPr/>
          <p:nvPr/>
        </p:nvSpPr>
        <p:spPr>
          <a:xfrm>
            <a:off x="12513942" y="1900996"/>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8" name="Oval 97">
            <a:extLst>
              <a:ext uri="{FF2B5EF4-FFF2-40B4-BE49-F238E27FC236}">
                <a16:creationId xmlns:a16="http://schemas.microsoft.com/office/drawing/2014/main" id="{B0852846-F1E8-D772-F075-6A1BD56D6FFF}"/>
              </a:ext>
            </a:extLst>
          </p:cNvPr>
          <p:cNvSpPr/>
          <p:nvPr/>
        </p:nvSpPr>
        <p:spPr>
          <a:xfrm>
            <a:off x="159385" y="-103151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0" name="Oval 99">
            <a:extLst>
              <a:ext uri="{FF2B5EF4-FFF2-40B4-BE49-F238E27FC236}">
                <a16:creationId xmlns:a16="http://schemas.microsoft.com/office/drawing/2014/main" id="{A30E77AF-CEB7-9535-04B4-D8C4831C6922}"/>
              </a:ext>
            </a:extLst>
          </p:cNvPr>
          <p:cNvSpPr/>
          <p:nvPr/>
        </p:nvSpPr>
        <p:spPr>
          <a:xfrm>
            <a:off x="12407480" y="3155408"/>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3" name="Rectangle: Rounded Corners 60">
            <a:extLst>
              <a:ext uri="{FF2B5EF4-FFF2-40B4-BE49-F238E27FC236}">
                <a16:creationId xmlns:a16="http://schemas.microsoft.com/office/drawing/2014/main" id="{4450100A-25DD-6BA2-C89B-B00611359AF8}"/>
              </a:ext>
            </a:extLst>
          </p:cNvPr>
          <p:cNvSpPr/>
          <p:nvPr/>
        </p:nvSpPr>
        <p:spPr>
          <a:xfrm>
            <a:off x="0" y="-3609"/>
            <a:ext cx="12192000" cy="6858000"/>
          </a:xfrm>
          <a:prstGeom prst="round2SameRect">
            <a:avLst>
              <a:gd name="adj1" fmla="val 0"/>
              <a:gd name="adj2" fmla="val 0"/>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80" name="TextBox 79">
            <a:extLst>
              <a:ext uri="{FF2B5EF4-FFF2-40B4-BE49-F238E27FC236}">
                <a16:creationId xmlns:a16="http://schemas.microsoft.com/office/drawing/2014/main" id="{177FCDAA-D298-6EA6-64D9-D93E19C9782B}"/>
              </a:ext>
            </a:extLst>
          </p:cNvPr>
          <p:cNvSpPr txBox="1"/>
          <p:nvPr/>
        </p:nvSpPr>
        <p:spPr>
          <a:xfrm>
            <a:off x="544010" y="826841"/>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hoạch</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Thiết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công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Kiểm</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thư</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thống</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70" name="TextBox 69">
            <a:extLst>
              <a:ext uri="{FF2B5EF4-FFF2-40B4-BE49-F238E27FC236}">
                <a16:creationId xmlns:a16="http://schemas.microsoft.com/office/drawing/2014/main" id="{EFD947FD-7B6C-538C-0428-F4E819D28BA9}"/>
              </a:ext>
            </a:extLst>
          </p:cNvPr>
          <p:cNvSpPr txBox="1"/>
          <p:nvPr/>
        </p:nvSpPr>
        <p:spPr>
          <a:xfrm>
            <a:off x="494257" y="1655221"/>
            <a:ext cx="601339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2000" b="1" dirty="0">
                <a:solidFill>
                  <a:srgbClr val="1C6CE2"/>
                </a:solidFill>
                <a:latin typeface="Inter" panose="02000503000000020004" pitchFamily="2" charset="0"/>
                <a:ea typeface="Inter" panose="02000503000000020004" pitchFamily="2" charset="0"/>
                <a:cs typeface="Poppins SemiBold" pitchFamily="2" charset="77"/>
              </a:rPr>
              <a:t>1. </a:t>
            </a:r>
            <a:r>
              <a:rPr lang="da-DK" b="1" dirty="0">
                <a:solidFill>
                  <a:srgbClr val="1C6CE2"/>
                </a:solidFill>
                <a:latin typeface="Inter" panose="02000503000000020004" pitchFamily="2" charset="0"/>
                <a:ea typeface="Inter" panose="02000503000000020004" pitchFamily="2" charset="0"/>
                <a:cs typeface="Poppins SemiBold" pitchFamily="2" charset="77"/>
              </a:rPr>
              <a:t>Thiết kế tổng quan mô hình nhà thông minh</a:t>
            </a:r>
            <a:endParaRPr kumimoji="0" lang="en-US" b="1" i="0" u="none" strike="noStrike" kern="1200" cap="none" spc="0" normalizeH="0" baseline="0" noProof="0" dirty="0">
              <a:ln>
                <a:noFill/>
              </a:ln>
              <a:solidFill>
                <a:srgbClr val="1C6CE2"/>
              </a:solidFill>
              <a:effectLst/>
              <a:uLnTx/>
              <a:uFillTx/>
              <a:latin typeface="Inter" panose="02000503000000020004" pitchFamily="2" charset="0"/>
              <a:ea typeface="Inter" panose="02000503000000020004" pitchFamily="2" charset="0"/>
              <a:cs typeface="Poppins SemiBold" pitchFamily="2" charset="77"/>
            </a:endParaRPr>
          </a:p>
        </p:txBody>
      </p:sp>
      <p:sp>
        <p:nvSpPr>
          <p:cNvPr id="71" name="TextBox 70">
            <a:extLst>
              <a:ext uri="{FF2B5EF4-FFF2-40B4-BE49-F238E27FC236}">
                <a16:creationId xmlns:a16="http://schemas.microsoft.com/office/drawing/2014/main" id="{1C8E93EF-7C65-7674-955A-B0DC2BE2E06C}"/>
              </a:ext>
            </a:extLst>
          </p:cNvPr>
          <p:cNvSpPr txBox="1"/>
          <p:nvPr/>
        </p:nvSpPr>
        <p:spPr>
          <a:xfrm>
            <a:off x="1143729" y="2040091"/>
            <a:ext cx="9260298" cy="963597"/>
          </a:xfrm>
          <a:prstGeom prst="rect">
            <a:avLst/>
          </a:prstGeom>
          <a:noFill/>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en-US" sz="1500" dirty="0" err="1">
                <a:solidFill>
                  <a:schemeClr val="tx1">
                    <a:lumMod val="95000"/>
                    <a:lumOff val="5000"/>
                  </a:schemeClr>
                </a:solidFill>
                <a:latin typeface="Inter" panose="02000503000000020004" pitchFamily="2" charset="0"/>
                <a:ea typeface="Inter" panose="02000503000000020004" pitchFamily="2" charset="0"/>
              </a:rPr>
              <a:t>Mô</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hình</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nha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thông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minh</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được</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thiết</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kê</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theo</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mô</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hình</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nha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ống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đa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dụng</a:t>
            </a:r>
            <a:r>
              <a:rPr lang="en-US" sz="1500" dirty="0">
                <a:solidFill>
                  <a:schemeClr val="tx1">
                    <a:lumMod val="95000"/>
                    <a:lumOff val="5000"/>
                  </a:schemeClr>
                </a:solidFill>
                <a:latin typeface="Inter" panose="02000503000000020004" pitchFamily="2" charset="0"/>
                <a:ea typeface="Inter" panose="02000503000000020004" pitchFamily="2" charset="0"/>
              </a:rPr>
              <a:t> ở </a:t>
            </a:r>
            <a:r>
              <a:rPr lang="en-US" sz="1500" dirty="0" err="1">
                <a:solidFill>
                  <a:schemeClr val="tx1">
                    <a:lumMod val="95000"/>
                    <a:lumOff val="5000"/>
                  </a:schemeClr>
                </a:solidFill>
                <a:latin typeface="Inter" panose="02000503000000020004" pitchFamily="2" charset="0"/>
                <a:ea typeface="Inter" panose="02000503000000020004" pitchFamily="2" charset="0"/>
              </a:rPr>
              <a:t>Việt</a:t>
            </a:r>
            <a:r>
              <a:rPr lang="en-US" sz="1500" dirty="0">
                <a:solidFill>
                  <a:schemeClr val="tx1">
                    <a:lumMod val="95000"/>
                    <a:lumOff val="5000"/>
                  </a:schemeClr>
                </a:solidFill>
                <a:latin typeface="Inter" panose="02000503000000020004" pitchFamily="2" charset="0"/>
                <a:ea typeface="Inter" panose="02000503000000020004" pitchFamily="2" charset="0"/>
              </a:rPr>
              <a:t> Nam, </a:t>
            </a:r>
            <a:r>
              <a:rPr lang="en-US" sz="1500" dirty="0" err="1">
                <a:solidFill>
                  <a:schemeClr val="tx1">
                    <a:lumMod val="95000"/>
                    <a:lumOff val="5000"/>
                  </a:schemeClr>
                </a:solidFill>
                <a:latin typeface="Inter" panose="02000503000000020004" pitchFamily="2" charset="0"/>
                <a:ea typeface="Inter" panose="02000503000000020004" pitchFamily="2" charset="0"/>
              </a:rPr>
              <a:t>theo</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ti</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lê</a:t>
            </a:r>
            <a:r>
              <a:rPr lang="en-US" sz="1500" dirty="0">
                <a:solidFill>
                  <a:schemeClr val="tx1">
                    <a:lumMod val="95000"/>
                    <a:lumOff val="5000"/>
                  </a:schemeClr>
                </a:solidFill>
                <a:latin typeface="Inter" panose="02000503000000020004" pitchFamily="2" charset="0"/>
                <a:ea typeface="Inter" panose="02000503000000020004" pitchFamily="2" charset="0"/>
              </a:rPr>
              <a:t>̣ 1/50. </a:t>
            </a:r>
            <a:r>
              <a:rPr lang="en-US" sz="1500" dirty="0" err="1">
                <a:solidFill>
                  <a:schemeClr val="tx1">
                    <a:lumMod val="95000"/>
                    <a:lumOff val="5000"/>
                  </a:schemeClr>
                </a:solidFill>
                <a:latin typeface="Inter" panose="02000503000000020004" pitchFamily="2" charset="0"/>
                <a:ea typeface="Inter" panose="02000503000000020004" pitchFamily="2" charset="0"/>
              </a:rPr>
              <a:t>Mô</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hình</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trên</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đầy</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đu</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các</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chức</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năng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phục</a:t>
            </a:r>
            <a:r>
              <a:rPr lang="en-US" sz="1500" dirty="0">
                <a:solidFill>
                  <a:schemeClr val="tx1">
                    <a:lumMod val="95000"/>
                    <a:lumOff val="5000"/>
                  </a:schemeClr>
                </a:solidFill>
                <a:latin typeface="Inter" panose="02000503000000020004" pitchFamily="2" charset="0"/>
                <a:ea typeface="Inter" panose="02000503000000020004" pitchFamily="2" charset="0"/>
              </a:rPr>
              <a:t> vụ </a:t>
            </a:r>
            <a:r>
              <a:rPr lang="en-US" sz="1500" dirty="0" err="1">
                <a:solidFill>
                  <a:schemeClr val="tx1">
                    <a:lumMod val="95000"/>
                    <a:lumOff val="5000"/>
                  </a:schemeClr>
                </a:solidFill>
                <a:latin typeface="Inter" panose="02000503000000020004" pitchFamily="2" charset="0"/>
                <a:ea typeface="Inter" panose="02000503000000020004" pitchFamily="2" charset="0"/>
              </a:rPr>
              <a:t>cho</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đời</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sống</a:t>
            </a:r>
            <a:r>
              <a:rPr lang="en-US" sz="1500" dirty="0">
                <a:solidFill>
                  <a:schemeClr val="tx1">
                    <a:lumMod val="95000"/>
                    <a:lumOff val="5000"/>
                  </a:schemeClr>
                </a:solidFill>
                <a:latin typeface="Inter" panose="02000503000000020004" pitchFamily="2" charset="0"/>
                <a:ea typeface="Inter" panose="02000503000000020004" pitchFamily="2" charset="0"/>
              </a:rPr>
              <a:t> con </a:t>
            </a:r>
            <a:r>
              <a:rPr lang="en-US" sz="1500" dirty="0" err="1">
                <a:solidFill>
                  <a:schemeClr val="tx1">
                    <a:lumMod val="95000"/>
                    <a:lumOff val="5000"/>
                  </a:schemeClr>
                </a:solidFill>
                <a:latin typeface="Inter" panose="02000503000000020004" pitchFamily="2" charset="0"/>
                <a:ea typeface="Inter" panose="02000503000000020004" pitchFamily="2" charset="0"/>
              </a:rPr>
              <a:t>người</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gồm</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cổng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ra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vào</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các</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phòng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khách</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phòng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bếp</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phòng</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ngu</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nha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vê</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sinh</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giàn</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phơi</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quần</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áo</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va</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vườn</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cây</a:t>
            </a:r>
            <a:r>
              <a:rPr lang="en-US" sz="1500" dirty="0">
                <a:solidFill>
                  <a:schemeClr val="tx1">
                    <a:lumMod val="95000"/>
                    <a:lumOff val="5000"/>
                  </a:schemeClr>
                </a:solidFill>
                <a:latin typeface="Inter" panose="02000503000000020004" pitchFamily="2" charset="0"/>
                <a:ea typeface="Inter" panose="02000503000000020004" pitchFamily="2" charset="0"/>
              </a:rPr>
              <a:t> </a:t>
            </a:r>
            <a:r>
              <a:rPr lang="en-US" sz="1500" dirty="0" err="1">
                <a:solidFill>
                  <a:schemeClr val="tx1">
                    <a:lumMod val="95000"/>
                    <a:lumOff val="5000"/>
                  </a:schemeClr>
                </a:solidFill>
                <a:latin typeface="Inter" panose="02000503000000020004" pitchFamily="2" charset="0"/>
                <a:ea typeface="Inter" panose="02000503000000020004" pitchFamily="2" charset="0"/>
              </a:rPr>
              <a:t>cảnh</a:t>
            </a:r>
            <a:r>
              <a:rPr lang="en-US" sz="1500" dirty="0">
                <a:solidFill>
                  <a:schemeClr val="tx1">
                    <a:lumMod val="95000"/>
                    <a:lumOff val="5000"/>
                  </a:schemeClr>
                </a:solidFill>
                <a:latin typeface="Inter" panose="02000503000000020004" pitchFamily="2" charset="0"/>
                <a:ea typeface="Inter" panose="02000503000000020004" pitchFamily="2" charset="0"/>
              </a:rPr>
              <a:t>.</a:t>
            </a:r>
            <a:endParaRPr kumimoji="0" lang="en-US" sz="15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endParaRPr>
          </a:p>
        </p:txBody>
      </p:sp>
      <p:pic>
        <p:nvPicPr>
          <p:cNvPr id="4" name="Picture 6">
            <a:extLst>
              <a:ext uri="{FF2B5EF4-FFF2-40B4-BE49-F238E27FC236}">
                <a16:creationId xmlns:a16="http://schemas.microsoft.com/office/drawing/2014/main" id="{F7F9DE49-A94A-BED5-3049-FAE65A916BE0}"/>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2139" t="6101" r="12136" b="11614"/>
          <a:stretch/>
        </p:blipFill>
        <p:spPr bwMode="auto">
          <a:xfrm>
            <a:off x="11295489" y="96141"/>
            <a:ext cx="745847" cy="8104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P 8 mô hình nhà thông minh ĐƠN GIẢN nhất - Báo giá 2023">
            <a:extLst>
              <a:ext uri="{FF2B5EF4-FFF2-40B4-BE49-F238E27FC236}">
                <a16:creationId xmlns:a16="http://schemas.microsoft.com/office/drawing/2014/main" id="{A706CD28-0AFB-25D5-76EC-AE45B08F45F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769" b="89579" l="10000" r="90000">
                        <a14:foregroundMark x1="22118" y1="57206" x2="22118" y2="57206"/>
                        <a14:foregroundMark x1="24353" y1="56098" x2="24353" y2="56098"/>
                        <a14:foregroundMark x1="21059" y1="62084" x2="21059" y2="62084"/>
                        <a14:foregroundMark x1="62353" y1="55654" x2="62353" y2="55654"/>
                        <a14:foregroundMark x1="63294" y1="60532" x2="63294" y2="60532"/>
                        <a14:foregroundMark x1="82353" y1="66075" x2="82353" y2="66075"/>
                        <a14:foregroundMark x1="78118" y1="64302" x2="78353" y2="64967"/>
                        <a14:foregroundMark x1="81176" y1="58093" x2="81176" y2="58093"/>
                        <a14:foregroundMark x1="72235" y1="40576" x2="72235" y2="40576"/>
                        <a14:foregroundMark x1="76353" y1="43459" x2="76353" y2="43459"/>
                        <a14:foregroundMark x1="76118" y1="45898" x2="76118" y2="45898"/>
                        <a14:foregroundMark x1="74824" y1="41020" x2="74824" y2="41020"/>
                        <a14:foregroundMark x1="74118" y1="39246" x2="79765" y2="45011"/>
                        <a14:foregroundMark x1="80941" y1="47450" x2="75647" y2="54989"/>
                        <a14:foregroundMark x1="75647" y1="54989" x2="68941" y2="59867"/>
                        <a14:foregroundMark x1="64941" y1="56098" x2="64941" y2="56098"/>
                        <a14:foregroundMark x1="61176" y1="52550" x2="61176" y2="52550"/>
                        <a14:foregroundMark x1="60353" y1="55211" x2="68118" y2="61419"/>
                        <a14:foregroundMark x1="78824" y1="61863" x2="83647" y2="74058"/>
                        <a14:foregroundMark x1="83647" y1="74058" x2="81176" y2="63415"/>
                        <a14:foregroundMark x1="81176" y1="63415" x2="80235" y2="63636"/>
                        <a14:foregroundMark x1="23294" y1="54767" x2="19059" y2="55211"/>
                        <a14:foregroundMark x1="44000" y1="5543" x2="44000" y2="5543"/>
                        <a14:foregroundMark x1="41294" y1="3769" x2="41294" y2="3769"/>
                        <a14:foregroundMark x1="37647" y1="8426" x2="37647" y2="8426"/>
                        <a14:foregroundMark x1="37059" y1="11086" x2="35647" y2="15743"/>
                        <a14:foregroundMark x1="38706" y1="7982" x2="38353" y2="8426"/>
                        <a14:foregroundMark x1="48235" y1="7095" x2="55294" y2="12417"/>
                        <a14:foregroundMark x1="52471" y1="9313" x2="56353" y2="10865"/>
                        <a14:foregroundMark x1="82941" y1="46341" x2="82941" y2="46341"/>
                        <a14:foregroundMark x1="82824" y1="47007" x2="70706" y2="64745"/>
                        <a14:foregroundMark x1="70706" y1="64745" x2="69765" y2="64967"/>
                        <a14:foregroundMark x1="73294" y1="62306" x2="62588" y2="78936"/>
                        <a14:foregroundMark x1="68588" y1="67406" x2="59176" y2="80488"/>
                        <a14:foregroundMark x1="59176" y1="80488" x2="57294" y2="81375"/>
                        <a14:foregroundMark x1="59882" y1="80931" x2="58000" y2="83814"/>
                        <a14:foregroundMark x1="60588" y1="81818" x2="58353" y2="85588"/>
                      </a14:backgroundRemoval>
                    </a14:imgEffect>
                  </a14:imgLayer>
                </a14:imgProps>
              </a:ext>
              <a:ext uri="{28A0092B-C50C-407E-A947-70E740481C1C}">
                <a14:useLocalDpi xmlns:a14="http://schemas.microsoft.com/office/drawing/2010/main" val="0"/>
              </a:ext>
            </a:extLst>
          </a:blip>
          <a:srcRect/>
          <a:stretch>
            <a:fillRect/>
          </a:stretch>
        </p:blipFill>
        <p:spPr bwMode="auto">
          <a:xfrm>
            <a:off x="1725753" y="3101244"/>
            <a:ext cx="8096250" cy="42957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8E8830C-A72F-140F-9583-092B5B6872D7}"/>
              </a:ext>
            </a:extLst>
          </p:cNvPr>
          <p:cNvGrpSpPr/>
          <p:nvPr/>
        </p:nvGrpSpPr>
        <p:grpSpPr>
          <a:xfrm>
            <a:off x="3568069" y="525437"/>
            <a:ext cx="5591043" cy="276999"/>
            <a:chOff x="3685703" y="525437"/>
            <a:chExt cx="5373421" cy="276999"/>
          </a:xfrm>
        </p:grpSpPr>
        <p:sp>
          <p:nvSpPr>
            <p:cNvPr id="5" name="Rectangle 4">
              <a:extLst>
                <a:ext uri="{FF2B5EF4-FFF2-40B4-BE49-F238E27FC236}">
                  <a16:creationId xmlns:a16="http://schemas.microsoft.com/office/drawing/2014/main" id="{032FEA26-E026-9543-7D94-13B29C3627DB}"/>
                </a:ext>
              </a:extLst>
            </p:cNvPr>
            <p:cNvSpPr/>
            <p:nvPr/>
          </p:nvSpPr>
          <p:spPr>
            <a:xfrm>
              <a:off x="4106476" y="525437"/>
              <a:ext cx="4591061" cy="276999"/>
            </a:xfrm>
            <a:prstGeom prst="rect">
              <a:avLst/>
            </a:prstGeom>
          </p:spPr>
          <p:txBody>
            <a:bodyPr wrap="square">
              <a:spAutoFit/>
            </a:bodyPr>
            <a:lstStyle/>
            <a:p>
              <a:pPr defTabSz="609585"/>
              <a:r>
                <a:rPr lang="en-US" sz="1200" dirty="0" err="1">
                  <a:solidFill>
                    <a:srgbClr val="1C6CE2"/>
                  </a:solidFill>
                  <a:latin typeface="Inter" panose="02000503000000020004" pitchFamily="2" charset="0"/>
                  <a:ea typeface="Inter" panose="02000503000000020004" pitchFamily="2" charset="0"/>
                </a:rPr>
                <a:t>Thiết</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kê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va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Xây</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dựng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IoT </a:t>
              </a:r>
              <a:r>
                <a:rPr lang="en-US" sz="1200" dirty="0" err="1">
                  <a:solidFill>
                    <a:srgbClr val="1C6CE2"/>
                  </a:solidFill>
                  <a:latin typeface="Inter" panose="02000503000000020004" pitchFamily="2" charset="0"/>
                  <a:ea typeface="Inter" panose="02000503000000020004" pitchFamily="2" charset="0"/>
                </a:rPr>
                <a:t>cho</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mô</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hình</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nha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minh</a:t>
              </a:r>
              <a:r>
                <a:rPr lang="en-US" sz="1200" dirty="0">
                  <a:solidFill>
                    <a:srgbClr val="1C6CE2"/>
                  </a:solidFill>
                  <a:latin typeface="Inter" panose="02000503000000020004" pitchFamily="2" charset="0"/>
                  <a:ea typeface="Inter" panose="02000503000000020004" pitchFamily="2" charset="0"/>
                </a:rPr>
                <a:t> </a:t>
              </a:r>
              <a:endParaRPr lang="vi-VN" sz="1200" dirty="0">
                <a:solidFill>
                  <a:srgbClr val="1C6CE2"/>
                </a:solidFill>
                <a:latin typeface="Inter" panose="02000503000000020004" pitchFamily="2" charset="0"/>
                <a:ea typeface="Inter" panose="02000503000000020004" pitchFamily="2" charset="0"/>
              </a:endParaRPr>
            </a:p>
          </p:txBody>
        </p:sp>
        <p:cxnSp>
          <p:nvCxnSpPr>
            <p:cNvPr id="6" name="Straight Connector 5">
              <a:extLst>
                <a:ext uri="{FF2B5EF4-FFF2-40B4-BE49-F238E27FC236}">
                  <a16:creationId xmlns:a16="http://schemas.microsoft.com/office/drawing/2014/main" id="{CA6B07AB-B13A-D8BE-06D1-A03F0568B1AE}"/>
                </a:ext>
              </a:extLst>
            </p:cNvPr>
            <p:cNvCxnSpPr/>
            <p:nvPr/>
          </p:nvCxnSpPr>
          <p:spPr>
            <a:xfrm>
              <a:off x="3685703" y="676052"/>
              <a:ext cx="348615" cy="0"/>
            </a:xfrm>
            <a:prstGeom prst="line">
              <a:avLst/>
            </a:prstGeom>
            <a:noFill/>
            <a:ln w="19050" cap="flat" cmpd="sng" algn="ctr">
              <a:solidFill>
                <a:srgbClr val="1C6CE2"/>
              </a:solidFill>
              <a:prstDash val="solid"/>
              <a:miter lim="800000"/>
            </a:ln>
            <a:effectLst/>
          </p:spPr>
        </p:cxnSp>
        <p:cxnSp>
          <p:nvCxnSpPr>
            <p:cNvPr id="7" name="Straight Connector 6">
              <a:extLst>
                <a:ext uri="{FF2B5EF4-FFF2-40B4-BE49-F238E27FC236}">
                  <a16:creationId xmlns:a16="http://schemas.microsoft.com/office/drawing/2014/main" id="{1236560A-16FF-BD19-4254-B18C818C0E69}"/>
                </a:ext>
              </a:extLst>
            </p:cNvPr>
            <p:cNvCxnSpPr/>
            <p:nvPr/>
          </p:nvCxnSpPr>
          <p:spPr>
            <a:xfrm>
              <a:off x="8710509" y="667537"/>
              <a:ext cx="348615" cy="0"/>
            </a:xfrm>
            <a:prstGeom prst="line">
              <a:avLst/>
            </a:prstGeom>
            <a:noFill/>
            <a:ln w="19050" cap="flat" cmpd="sng" algn="ctr">
              <a:solidFill>
                <a:srgbClr val="1C6CE2"/>
              </a:solidFill>
              <a:prstDash val="solid"/>
              <a:miter lim="800000"/>
            </a:ln>
            <a:effectLst/>
          </p:spPr>
        </p:cxnSp>
      </p:grpSp>
      <p:sp>
        <p:nvSpPr>
          <p:cNvPr id="9" name="Slide Number Placeholder 8">
            <a:extLst>
              <a:ext uri="{FF2B5EF4-FFF2-40B4-BE49-F238E27FC236}">
                <a16:creationId xmlns:a16="http://schemas.microsoft.com/office/drawing/2014/main" id="{43C460B6-C56F-B858-C22D-9B58937B807C}"/>
              </a:ext>
            </a:extLst>
          </p:cNvPr>
          <p:cNvSpPr>
            <a:spLocks noGrp="1"/>
          </p:cNvSpPr>
          <p:nvPr>
            <p:ph type="sldNum" sz="quarter" idx="12"/>
          </p:nvPr>
        </p:nvSpPr>
        <p:spPr/>
        <p:txBody>
          <a:bodyPr/>
          <a:lstStyle/>
          <a:p>
            <a:fld id="{D18AF758-4F3A-4E68-8B72-E397C7CD287C}" type="slidenum">
              <a:rPr lang="en-US" smtClean="0"/>
              <a:t>7</a:t>
            </a:fld>
            <a:endParaRPr lang="en-US"/>
          </a:p>
        </p:txBody>
      </p:sp>
    </p:spTree>
    <p:extLst>
      <p:ext uri="{BB962C8B-B14F-4D97-AF65-F5344CB8AC3E}">
        <p14:creationId xmlns:p14="http://schemas.microsoft.com/office/powerpoint/2010/main" val="731925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Vong Tron Big">
            <a:extLst>
              <a:ext uri="{FF2B5EF4-FFF2-40B4-BE49-F238E27FC236}">
                <a16:creationId xmlns:a16="http://schemas.microsoft.com/office/drawing/2014/main" id="{E23BCAD8-6D87-024D-D832-B99451D584E1}"/>
              </a:ext>
            </a:extLst>
          </p:cNvPr>
          <p:cNvSpPr/>
          <p:nvPr/>
        </p:nvSpPr>
        <p:spPr>
          <a:xfrm rot="2700000">
            <a:off x="-3551957" y="-1566956"/>
            <a:ext cx="2881922" cy="2881922"/>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7" name="Vong Tron Medium">
            <a:extLst>
              <a:ext uri="{FF2B5EF4-FFF2-40B4-BE49-F238E27FC236}">
                <a16:creationId xmlns:a16="http://schemas.microsoft.com/office/drawing/2014/main" id="{F547488E-30C4-E84E-1F56-821A8F7268F8}"/>
              </a:ext>
            </a:extLst>
          </p:cNvPr>
          <p:cNvSpPr/>
          <p:nvPr/>
        </p:nvSpPr>
        <p:spPr>
          <a:xfrm>
            <a:off x="12577356" y="-1758219"/>
            <a:ext cx="2447049" cy="2447049"/>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8" name="Vong Tron Small">
            <a:extLst>
              <a:ext uri="{FF2B5EF4-FFF2-40B4-BE49-F238E27FC236}">
                <a16:creationId xmlns:a16="http://schemas.microsoft.com/office/drawing/2014/main" id="{82C68201-5E0F-8B77-8B57-67D96DDE99B9}"/>
              </a:ext>
            </a:extLst>
          </p:cNvPr>
          <p:cNvSpPr/>
          <p:nvPr/>
        </p:nvSpPr>
        <p:spPr>
          <a:xfrm>
            <a:off x="7207235" y="7012974"/>
            <a:ext cx="1773936" cy="177393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2" name="Oval 101">
            <a:extLst>
              <a:ext uri="{FF2B5EF4-FFF2-40B4-BE49-F238E27FC236}">
                <a16:creationId xmlns:a16="http://schemas.microsoft.com/office/drawing/2014/main" id="{7FB7915A-9920-9FDE-A356-3A8B68C5FF91}"/>
              </a:ext>
            </a:extLst>
          </p:cNvPr>
          <p:cNvSpPr/>
          <p:nvPr/>
        </p:nvSpPr>
        <p:spPr>
          <a:xfrm>
            <a:off x="12510022" y="5621343"/>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3" name="Oval 102">
            <a:extLst>
              <a:ext uri="{FF2B5EF4-FFF2-40B4-BE49-F238E27FC236}">
                <a16:creationId xmlns:a16="http://schemas.microsoft.com/office/drawing/2014/main" id="{AA55B26B-8B7C-9B11-4DCF-EC92249E3BD8}"/>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5" name="Oval 94">
            <a:extLst>
              <a:ext uri="{FF2B5EF4-FFF2-40B4-BE49-F238E27FC236}">
                <a16:creationId xmlns:a16="http://schemas.microsoft.com/office/drawing/2014/main" id="{4831A3EF-232E-A5DC-39B3-E22AF67BC487}"/>
              </a:ext>
            </a:extLst>
          </p:cNvPr>
          <p:cNvSpPr/>
          <p:nvPr/>
        </p:nvSpPr>
        <p:spPr>
          <a:xfrm>
            <a:off x="12513942" y="1900996"/>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8" name="Oval 97">
            <a:extLst>
              <a:ext uri="{FF2B5EF4-FFF2-40B4-BE49-F238E27FC236}">
                <a16:creationId xmlns:a16="http://schemas.microsoft.com/office/drawing/2014/main" id="{B0852846-F1E8-D772-F075-6A1BD56D6FFF}"/>
              </a:ext>
            </a:extLst>
          </p:cNvPr>
          <p:cNvSpPr/>
          <p:nvPr/>
        </p:nvSpPr>
        <p:spPr>
          <a:xfrm>
            <a:off x="159385" y="-103151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0" name="Oval 99">
            <a:extLst>
              <a:ext uri="{FF2B5EF4-FFF2-40B4-BE49-F238E27FC236}">
                <a16:creationId xmlns:a16="http://schemas.microsoft.com/office/drawing/2014/main" id="{A30E77AF-CEB7-9535-04B4-D8C4831C6922}"/>
              </a:ext>
            </a:extLst>
          </p:cNvPr>
          <p:cNvSpPr/>
          <p:nvPr/>
        </p:nvSpPr>
        <p:spPr>
          <a:xfrm>
            <a:off x="12407480" y="3155408"/>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3" name="Rectangle: Rounded Corners 60">
            <a:extLst>
              <a:ext uri="{FF2B5EF4-FFF2-40B4-BE49-F238E27FC236}">
                <a16:creationId xmlns:a16="http://schemas.microsoft.com/office/drawing/2014/main" id="{4450100A-25DD-6BA2-C89B-B00611359AF8}"/>
              </a:ext>
            </a:extLst>
          </p:cNvPr>
          <p:cNvSpPr/>
          <p:nvPr/>
        </p:nvSpPr>
        <p:spPr>
          <a:xfrm>
            <a:off x="0" y="7449"/>
            <a:ext cx="12192000" cy="6858000"/>
          </a:xfrm>
          <a:prstGeom prst="round2SameRect">
            <a:avLst>
              <a:gd name="adj1" fmla="val 0"/>
              <a:gd name="adj2" fmla="val 0"/>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sp>
        <p:nvSpPr>
          <p:cNvPr id="80" name="TextBox 79">
            <a:extLst>
              <a:ext uri="{FF2B5EF4-FFF2-40B4-BE49-F238E27FC236}">
                <a16:creationId xmlns:a16="http://schemas.microsoft.com/office/drawing/2014/main" id="{177FCDAA-D298-6EA6-64D9-D93E19C9782B}"/>
              </a:ext>
            </a:extLst>
          </p:cNvPr>
          <p:cNvSpPr txBox="1"/>
          <p:nvPr/>
        </p:nvSpPr>
        <p:spPr>
          <a:xfrm>
            <a:off x="544010" y="826841"/>
            <a:ext cx="11192719" cy="646331"/>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hoạch</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Thiết</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Thi</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công</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Kiểm</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thư</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hê</a:t>
            </a:r>
            <a:r>
              <a:rPr lang="en-US" sz="36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600" b="1" dirty="0" err="1">
                <a:solidFill>
                  <a:srgbClr val="0F2851"/>
                </a:solidFill>
                <a:latin typeface="Inter ExtraBold" panose="02000503000000020004" pitchFamily="2" charset="0"/>
                <a:ea typeface="Inter ExtraBold" panose="02000503000000020004" pitchFamily="2" charset="0"/>
                <a:cs typeface="Almarai Bold" pitchFamily="2" charset="-78"/>
              </a:rPr>
              <a:t>thống</a:t>
            </a:r>
            <a:endParaRPr kumimoji="0" lang="en-US" sz="36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70" name="TextBox 69">
            <a:extLst>
              <a:ext uri="{FF2B5EF4-FFF2-40B4-BE49-F238E27FC236}">
                <a16:creationId xmlns:a16="http://schemas.microsoft.com/office/drawing/2014/main" id="{EFD947FD-7B6C-538C-0428-F4E819D28BA9}"/>
              </a:ext>
            </a:extLst>
          </p:cNvPr>
          <p:cNvSpPr txBox="1"/>
          <p:nvPr/>
        </p:nvSpPr>
        <p:spPr>
          <a:xfrm>
            <a:off x="621765" y="1711777"/>
            <a:ext cx="618025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rgbClr val="1C6CE2"/>
                </a:solidFill>
                <a:latin typeface="Inter" panose="02000503000000020004" pitchFamily="2" charset="0"/>
                <a:ea typeface="Inter" panose="02000503000000020004" pitchFamily="2" charset="0"/>
                <a:cs typeface="Poppins SemiBold" pitchFamily="2" charset="77"/>
              </a:rPr>
              <a:t>2. </a:t>
            </a:r>
            <a:r>
              <a:rPr lang="en-US" b="1" dirty="0" err="1">
                <a:solidFill>
                  <a:srgbClr val="1C6CE2"/>
                </a:solidFill>
                <a:latin typeface="Inter" panose="02000503000000020004" pitchFamily="2" charset="0"/>
                <a:ea typeface="Inter" panose="02000503000000020004" pitchFamily="2" charset="0"/>
                <a:cs typeface="Poppins SemiBold" pitchFamily="2" charset="77"/>
              </a:rPr>
              <a:t>Lựa</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chọn</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thiết</a:t>
            </a:r>
            <a:r>
              <a:rPr lang="en-US" b="1" dirty="0">
                <a:solidFill>
                  <a:srgbClr val="1C6CE2"/>
                </a:solidFill>
                <a:latin typeface="Inter" panose="02000503000000020004" pitchFamily="2" charset="0"/>
                <a:ea typeface="Inter" panose="02000503000000020004" pitchFamily="2" charset="0"/>
                <a:cs typeface="Poppins SemiBold" pitchFamily="2" charset="77"/>
              </a:rPr>
              <a:t> bị </a:t>
            </a:r>
            <a:r>
              <a:rPr lang="en-US" b="1" dirty="0" err="1">
                <a:solidFill>
                  <a:srgbClr val="1C6CE2"/>
                </a:solidFill>
                <a:latin typeface="Inter" panose="02000503000000020004" pitchFamily="2" charset="0"/>
                <a:ea typeface="Inter" panose="02000503000000020004" pitchFamily="2" charset="0"/>
                <a:cs typeface="Poppins SemiBold" pitchFamily="2" charset="77"/>
              </a:rPr>
              <a:t>va</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phần</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mềm</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cho</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hê</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thống</a:t>
            </a:r>
            <a:r>
              <a:rPr lang="en-US" b="1" dirty="0">
                <a:solidFill>
                  <a:srgbClr val="1C6CE2"/>
                </a:solidFill>
                <a:latin typeface="Inter" panose="02000503000000020004" pitchFamily="2" charset="0"/>
                <a:ea typeface="Inter" panose="02000503000000020004" pitchFamily="2" charset="0"/>
                <a:cs typeface="Poppins SemiBold" pitchFamily="2" charset="77"/>
              </a:rPr>
              <a:t> IoT</a:t>
            </a:r>
            <a:endParaRPr kumimoji="0" lang="en-US" b="1" i="0" u="none" strike="noStrike" kern="1200" cap="none" spc="0" normalizeH="0" baseline="0" noProof="0" dirty="0">
              <a:ln>
                <a:noFill/>
              </a:ln>
              <a:solidFill>
                <a:srgbClr val="1C6CE2"/>
              </a:solidFill>
              <a:effectLst/>
              <a:uLnTx/>
              <a:uFillTx/>
              <a:latin typeface="Inter" panose="02000503000000020004" pitchFamily="2" charset="0"/>
              <a:ea typeface="Inter" panose="02000503000000020004" pitchFamily="2" charset="0"/>
              <a:cs typeface="Poppins SemiBold" pitchFamily="2" charset="77"/>
            </a:endParaRPr>
          </a:p>
        </p:txBody>
      </p:sp>
      <p:sp>
        <p:nvSpPr>
          <p:cNvPr id="71" name="TextBox 70">
            <a:extLst>
              <a:ext uri="{FF2B5EF4-FFF2-40B4-BE49-F238E27FC236}">
                <a16:creationId xmlns:a16="http://schemas.microsoft.com/office/drawing/2014/main" id="{1C8E93EF-7C65-7674-955A-B0DC2BE2E06C}"/>
              </a:ext>
            </a:extLst>
          </p:cNvPr>
          <p:cNvSpPr txBox="1"/>
          <p:nvPr/>
        </p:nvSpPr>
        <p:spPr>
          <a:xfrm>
            <a:off x="1022527" y="2046997"/>
            <a:ext cx="9314211" cy="4586512"/>
          </a:xfrm>
          <a:prstGeom prst="rect">
            <a:avLst/>
          </a:prstGeom>
          <a:noFill/>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en-US" sz="1600" b="1" dirty="0">
                <a:solidFill>
                  <a:schemeClr val="tx1">
                    <a:lumMod val="95000"/>
                    <a:lumOff val="5000"/>
                  </a:schemeClr>
                </a:solidFill>
                <a:latin typeface="Inter" panose="02000503000000020004" pitchFamily="2" charset="0"/>
                <a:ea typeface="Inter" panose="02000503000000020004" pitchFamily="2" charset="0"/>
              </a:rPr>
              <a:t>2.1</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Các</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thiết</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bị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phần</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cứng</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sư</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sụng</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trong</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hê</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thống</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IoT</a:t>
            </a:r>
          </a:p>
          <a:p>
            <a:pPr marL="0" marR="0" lvl="0" indent="0" defTabSz="914400" rtl="0" eaLnBrk="1" fontAlgn="auto" latinLnBrk="0" hangingPunct="1">
              <a:lnSpc>
                <a:spcPct val="130000"/>
              </a:lnSpc>
              <a:spcBef>
                <a:spcPts val="0"/>
              </a:spcBef>
              <a:spcAft>
                <a:spcPts val="0"/>
              </a:spcAft>
              <a:buClrTx/>
              <a:buSzTx/>
              <a:buFontTx/>
              <a:buNone/>
              <a:tabLst/>
              <a:defRPr/>
            </a:pPr>
            <a:r>
              <a:rPr lang="en-US" sz="1400" dirty="0">
                <a:solidFill>
                  <a:schemeClr val="tx1">
                    <a:lumMod val="95000"/>
                    <a:lumOff val="5000"/>
                  </a:schemeClr>
                </a:solidFill>
                <a:latin typeface="Inter" panose="02000503000000020004" pitchFamily="2" charset="0"/>
                <a:ea typeface="Inter" panose="02000503000000020004" pitchFamily="2" charset="0"/>
              </a:rPr>
              <a:t>    - Vi </a:t>
            </a:r>
            <a:r>
              <a:rPr lang="en-US" sz="1400" dirty="0" err="1">
                <a:solidFill>
                  <a:schemeClr val="tx1">
                    <a:lumMod val="95000"/>
                    <a:lumOff val="5000"/>
                  </a:schemeClr>
                </a:solidFill>
                <a:latin typeface="Inter" panose="02000503000000020004" pitchFamily="2" charset="0"/>
                <a:ea typeface="Inter" panose="02000503000000020004" pitchFamily="2" charset="0"/>
              </a:rPr>
              <a:t>điều</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khiển</a:t>
            </a:r>
            <a:r>
              <a:rPr lang="en-US" sz="1400" dirty="0">
                <a:solidFill>
                  <a:schemeClr val="tx1">
                    <a:lumMod val="95000"/>
                    <a:lumOff val="5000"/>
                  </a:schemeClr>
                </a:solidFill>
                <a:latin typeface="Inter" panose="02000503000000020004" pitchFamily="2" charset="0"/>
                <a:ea typeface="Inter" panose="02000503000000020004" pitchFamily="2" charset="0"/>
              </a:rPr>
              <a:t> STM32F407VET6</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p>
          <a:p>
            <a:pPr marL="0" marR="0" lvl="0" indent="0" defTabSz="914400" rtl="0" eaLnBrk="1" fontAlgn="auto" latinLnBrk="0" hangingPunct="1">
              <a:lnSpc>
                <a:spcPct val="130000"/>
              </a:lnSpc>
              <a:spcBef>
                <a:spcPts val="0"/>
              </a:spcBef>
              <a:spcAft>
                <a:spcPts val="0"/>
              </a:spcAft>
              <a:buClrTx/>
              <a:buSzTx/>
              <a:buFontTx/>
              <a:buNone/>
              <a:tabLst/>
              <a:defRPr/>
            </a:pPr>
            <a:r>
              <a:rPr lang="en-US" sz="1400" dirty="0">
                <a:solidFill>
                  <a:schemeClr val="tx1">
                    <a:lumMod val="95000"/>
                    <a:lumOff val="5000"/>
                  </a:schemeClr>
                </a:solidFill>
                <a:latin typeface="Inter" panose="02000503000000020004" pitchFamily="2" charset="0"/>
                <a:ea typeface="Inter" panose="02000503000000020004" pitchFamily="2" charset="0"/>
              </a:rPr>
              <a:t>    - Module </a:t>
            </a:r>
            <a:r>
              <a:rPr lang="en-US" sz="1400" dirty="0" err="1">
                <a:solidFill>
                  <a:schemeClr val="tx1">
                    <a:lumMod val="95000"/>
                    <a:lumOff val="5000"/>
                  </a:schemeClr>
                </a:solidFill>
                <a:latin typeface="Inter" panose="02000503000000020004" pitchFamily="2" charset="0"/>
                <a:ea typeface="Inter" panose="02000503000000020004" pitchFamily="2" charset="0"/>
              </a:rPr>
              <a:t>wifi</a:t>
            </a:r>
            <a:r>
              <a:rPr lang="en-US" sz="1400" dirty="0">
                <a:solidFill>
                  <a:schemeClr val="tx1">
                    <a:lumMod val="95000"/>
                    <a:lumOff val="5000"/>
                  </a:schemeClr>
                </a:solidFill>
                <a:latin typeface="Inter" panose="02000503000000020004" pitchFamily="2" charset="0"/>
                <a:ea typeface="Inter" panose="02000503000000020004" pitchFamily="2" charset="0"/>
              </a:rPr>
              <a:t> ESP8266</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 L298 H 2A</a:t>
            </a:r>
          </a:p>
          <a:p>
            <a:pPr marL="0" marR="0" lvl="0" indent="0" defTabSz="914400" rtl="0" eaLnBrk="1" fontAlgn="auto" latinLnBrk="0" hangingPunct="1">
              <a:lnSpc>
                <a:spcPct val="130000"/>
              </a:lnSpc>
              <a:spcBef>
                <a:spcPts val="0"/>
              </a:spcBef>
              <a:spcAft>
                <a:spcPts val="0"/>
              </a:spcAft>
              <a:buClrTx/>
              <a:buSzTx/>
              <a:buFontTx/>
              <a:buNone/>
              <a:tabLst/>
              <a:defRPr/>
            </a:pPr>
            <a:r>
              <a:rPr lang="en-US" sz="1400" dirty="0">
                <a:solidFill>
                  <a:schemeClr val="tx1">
                    <a:lumMod val="95000"/>
                    <a:lumOff val="5000"/>
                  </a:schemeClr>
                </a:solidFill>
                <a:latin typeface="Inter" panose="02000503000000020004" pitchFamily="2" charset="0"/>
                <a:ea typeface="Inter" panose="02000503000000020004" pitchFamily="2" charset="0"/>
              </a:rPr>
              <a:t>    - 7 </a:t>
            </a:r>
            <a:r>
              <a:rPr lang="en-US" sz="1400" dirty="0" err="1">
                <a:solidFill>
                  <a:schemeClr val="tx1">
                    <a:lumMod val="95000"/>
                    <a:lumOff val="5000"/>
                  </a:schemeClr>
                </a:solidFill>
                <a:latin typeface="Inter" panose="02000503000000020004" pitchFamily="2" charset="0"/>
                <a:ea typeface="Inter" panose="02000503000000020004" pitchFamily="2" charset="0"/>
              </a:rPr>
              <a:t>Cảm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biến</a:t>
            </a:r>
            <a:r>
              <a:rPr lang="en-US" sz="1400" dirty="0">
                <a:solidFill>
                  <a:schemeClr val="tx1">
                    <a:lumMod val="95000"/>
                    <a:lumOff val="5000"/>
                  </a:schemeClr>
                </a:solidFill>
                <a:latin typeface="Inter" panose="02000503000000020004" pitchFamily="2" charset="0"/>
                <a:ea typeface="Inter" panose="02000503000000020004" pitchFamily="2" charset="0"/>
              </a:rPr>
              <a:t>:</a:t>
            </a:r>
          </a:p>
          <a:p>
            <a:pPr marL="1143000" lvl="2" indent="-228600">
              <a:lnSpc>
                <a:spcPct val="130000"/>
              </a:lnSpc>
              <a:buFont typeface="+mj-lt"/>
              <a:buAutoNum type="arabicPeriod"/>
              <a:defRPr/>
            </a:pPr>
            <a:r>
              <a:rPr lang="en-US" sz="1400" dirty="0" err="1">
                <a:solidFill>
                  <a:schemeClr val="tx1">
                    <a:lumMod val="95000"/>
                    <a:lumOff val="5000"/>
                  </a:schemeClr>
                </a:solidFill>
                <a:latin typeface="Inter" panose="02000503000000020004" pitchFamily="2" charset="0"/>
                <a:ea typeface="Inter" panose="02000503000000020004" pitchFamily="2" charset="0"/>
              </a:rPr>
              <a:t>Cảm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biến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đô</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ẩm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đất</a:t>
            </a:r>
            <a:endParaRPr lang="en-US" sz="1400" dirty="0">
              <a:solidFill>
                <a:schemeClr val="tx1">
                  <a:lumMod val="95000"/>
                  <a:lumOff val="5000"/>
                </a:schemeClr>
              </a:solidFill>
              <a:latin typeface="Inter" panose="02000503000000020004" pitchFamily="2" charset="0"/>
              <a:ea typeface="Inter" panose="02000503000000020004" pitchFamily="2" charset="0"/>
            </a:endParaRPr>
          </a:p>
          <a:p>
            <a:pPr marL="1143000" lvl="2" indent="-228600">
              <a:lnSpc>
                <a:spcPct val="130000"/>
              </a:lnSpc>
              <a:buFont typeface="+mj-lt"/>
              <a:buAutoNum type="arabicPeriod"/>
              <a:defRPr/>
            </a:pPr>
            <a:r>
              <a:rPr lang="en-US" sz="1400" dirty="0" err="1">
                <a:solidFill>
                  <a:schemeClr val="tx1">
                    <a:lumMod val="95000"/>
                    <a:lumOff val="5000"/>
                  </a:schemeClr>
                </a:solidFill>
                <a:latin typeface="Inter" panose="02000503000000020004" pitchFamily="2" charset="0"/>
                <a:ea typeface="Inter" panose="02000503000000020004" pitchFamily="2" charset="0"/>
              </a:rPr>
              <a:t>Cảm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biến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lưu</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lượng</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nước</a:t>
            </a:r>
            <a:endParaRPr lang="en-US" sz="1400" dirty="0">
              <a:solidFill>
                <a:schemeClr val="tx1">
                  <a:lumMod val="95000"/>
                  <a:lumOff val="5000"/>
                </a:schemeClr>
              </a:solidFill>
              <a:latin typeface="Inter" panose="02000503000000020004" pitchFamily="2" charset="0"/>
              <a:ea typeface="Inter" panose="02000503000000020004" pitchFamily="2" charset="0"/>
            </a:endParaRPr>
          </a:p>
          <a:p>
            <a:pPr marL="1143000" lvl="2" indent="-228600">
              <a:lnSpc>
                <a:spcPct val="130000"/>
              </a:lnSpc>
              <a:buFont typeface="+mj-lt"/>
              <a:buAutoNum type="arabicPeriod"/>
              <a:defRPr/>
            </a:pPr>
            <a:r>
              <a:rPr lang="en-US" sz="1400" dirty="0" err="1">
                <a:solidFill>
                  <a:schemeClr val="tx1">
                    <a:lumMod val="95000"/>
                    <a:lumOff val="5000"/>
                  </a:schemeClr>
                </a:solidFill>
                <a:latin typeface="Inter" panose="02000503000000020004" pitchFamily="2" charset="0"/>
                <a:ea typeface="Inter" panose="02000503000000020004" pitchFamily="2" charset="0"/>
              </a:rPr>
              <a:t>Cảm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biến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khi</a:t>
            </a:r>
            <a:r>
              <a:rPr lang="en-US" sz="1400" dirty="0">
                <a:solidFill>
                  <a:schemeClr val="tx1">
                    <a:lumMod val="95000"/>
                    <a:lumOff val="5000"/>
                  </a:schemeClr>
                </a:solidFill>
                <a:latin typeface="Inter" panose="02000503000000020004" pitchFamily="2" charset="0"/>
                <a:ea typeface="Inter" panose="02000503000000020004" pitchFamily="2" charset="0"/>
              </a:rPr>
              <a:t>́ gas</a:t>
            </a:r>
          </a:p>
          <a:p>
            <a:pPr marL="1143000" lvl="2" indent="-228600">
              <a:lnSpc>
                <a:spcPct val="130000"/>
              </a:lnSpc>
              <a:buFont typeface="+mj-lt"/>
              <a:buAutoNum type="arabicPeriod"/>
              <a:defRPr/>
            </a:pPr>
            <a:r>
              <a:rPr lang="en-US" sz="1400" dirty="0" err="1">
                <a:solidFill>
                  <a:schemeClr val="tx1">
                    <a:lumMod val="95000"/>
                    <a:lumOff val="5000"/>
                  </a:schemeClr>
                </a:solidFill>
                <a:latin typeface="Inter" panose="02000503000000020004" pitchFamily="2" charset="0"/>
                <a:ea typeface="Inter" panose="02000503000000020004" pitchFamily="2" charset="0"/>
              </a:rPr>
              <a:t>Cảm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biến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phát</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hiện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lửa</a:t>
            </a:r>
            <a:r>
              <a:rPr lang="en-US" sz="1400" dirty="0">
                <a:solidFill>
                  <a:schemeClr val="tx1">
                    <a:lumMod val="95000"/>
                    <a:lumOff val="5000"/>
                  </a:schemeClr>
                </a:solidFill>
                <a:latin typeface="Inter" panose="02000503000000020004" pitchFamily="2" charset="0"/>
                <a:ea typeface="Inter" panose="02000503000000020004" pitchFamily="2" charset="0"/>
              </a:rPr>
              <a:t> </a:t>
            </a:r>
          </a:p>
          <a:p>
            <a:pPr marL="1143000" lvl="2" indent="-228600">
              <a:lnSpc>
                <a:spcPct val="130000"/>
              </a:lnSpc>
              <a:buFont typeface="+mj-lt"/>
              <a:buAutoNum type="arabicPeriod"/>
              <a:defRPr/>
            </a:pPr>
            <a:r>
              <a:rPr lang="en-US" sz="1400" dirty="0" err="1">
                <a:solidFill>
                  <a:schemeClr val="tx1">
                    <a:lumMod val="95000"/>
                    <a:lumOff val="5000"/>
                  </a:schemeClr>
                </a:solidFill>
                <a:latin typeface="Inter" panose="02000503000000020004" pitchFamily="2" charset="0"/>
                <a:ea typeface="Inter" panose="02000503000000020004" pitchFamily="2" charset="0"/>
              </a:rPr>
              <a:t>Cảm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biến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chuyển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động</a:t>
            </a:r>
            <a:r>
              <a:rPr lang="en-US" sz="1400" dirty="0">
                <a:solidFill>
                  <a:schemeClr val="tx1">
                    <a:lumMod val="95000"/>
                    <a:lumOff val="5000"/>
                  </a:schemeClr>
                </a:solidFill>
                <a:latin typeface="Inter" panose="02000503000000020004" pitchFamily="2" charset="0"/>
                <a:ea typeface="Inter" panose="02000503000000020004" pitchFamily="2" charset="0"/>
              </a:rPr>
              <a:t> PIR</a:t>
            </a:r>
          </a:p>
          <a:p>
            <a:pPr marL="1143000" lvl="2" indent="-228600">
              <a:lnSpc>
                <a:spcPct val="130000"/>
              </a:lnSpc>
              <a:buFont typeface="+mj-lt"/>
              <a:buAutoNum type="arabicPeriod"/>
              <a:defRPr/>
            </a:pPr>
            <a:r>
              <a:rPr lang="en-US" sz="1400" dirty="0" err="1">
                <a:solidFill>
                  <a:schemeClr val="tx1">
                    <a:lumMod val="95000"/>
                    <a:lumOff val="5000"/>
                  </a:schemeClr>
                </a:solidFill>
                <a:latin typeface="Inter" panose="02000503000000020004" pitchFamily="2" charset="0"/>
                <a:ea typeface="Inter" panose="02000503000000020004" pitchFamily="2" charset="0"/>
              </a:rPr>
              <a:t>Cảm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biến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mưa</a:t>
            </a:r>
            <a:endParaRPr lang="en-US" sz="1400" dirty="0">
              <a:solidFill>
                <a:schemeClr val="tx1">
                  <a:lumMod val="95000"/>
                  <a:lumOff val="5000"/>
                </a:schemeClr>
              </a:solidFill>
              <a:latin typeface="Inter" panose="02000503000000020004" pitchFamily="2" charset="0"/>
              <a:ea typeface="Inter" panose="02000503000000020004" pitchFamily="2" charset="0"/>
            </a:endParaRPr>
          </a:p>
          <a:p>
            <a:pPr marL="1143000" lvl="2" indent="-228600">
              <a:lnSpc>
                <a:spcPct val="130000"/>
              </a:lnSpc>
              <a:buFont typeface="+mj-lt"/>
              <a:buAutoNum type="arabicPeriod"/>
              <a:defRPr/>
            </a:pPr>
            <a:r>
              <a:rPr lang="en-US" sz="1400" dirty="0" err="1">
                <a:solidFill>
                  <a:schemeClr val="tx1">
                    <a:lumMod val="95000"/>
                    <a:lumOff val="5000"/>
                  </a:schemeClr>
                </a:solidFill>
                <a:latin typeface="Inter" panose="02000503000000020004" pitchFamily="2" charset="0"/>
                <a:ea typeface="Inter" panose="02000503000000020004" pitchFamily="2" charset="0"/>
              </a:rPr>
              <a:t>Cảm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biến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nhiệt</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đô</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va</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đô</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ẩm</a:t>
            </a:r>
            <a:r>
              <a:rPr lang="en-US" sz="1400" dirty="0">
                <a:solidFill>
                  <a:schemeClr val="tx1">
                    <a:lumMod val="95000"/>
                    <a:lumOff val="5000"/>
                  </a:schemeClr>
                </a:solidFill>
                <a:latin typeface="Inter" panose="02000503000000020004" pitchFamily="2" charset="0"/>
                <a:ea typeface="Inter" panose="02000503000000020004" pitchFamily="2" charset="0"/>
              </a:rPr>
              <a:t> DHT11</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 Moto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giảm</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tốc</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6V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va</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máy</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bơm</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12V    </a:t>
            </a:r>
          </a:p>
          <a:p>
            <a:pPr marL="0" marR="0" lvl="0" indent="0" defTabSz="914400" rtl="0" eaLnBrk="1" fontAlgn="auto" latinLnBrk="0" hangingPunct="1">
              <a:lnSpc>
                <a:spcPct val="130000"/>
              </a:lnSpc>
              <a:spcBef>
                <a:spcPts val="0"/>
              </a:spcBef>
              <a:spcAft>
                <a:spcPts val="0"/>
              </a:spcAft>
              <a:buClrTx/>
              <a:buSzTx/>
              <a:buFontTx/>
              <a:buNone/>
              <a:tabLst/>
              <a:defRPr/>
            </a:pPr>
            <a:r>
              <a:rPr lang="en-US" sz="1400" dirty="0">
                <a:solidFill>
                  <a:schemeClr val="tx1">
                    <a:lumMod val="95000"/>
                    <a:lumOff val="5000"/>
                  </a:schemeClr>
                </a:solidFill>
                <a:latin typeface="Inter" panose="02000503000000020004" pitchFamily="2" charset="0"/>
                <a:ea typeface="Inter" panose="02000503000000020004" pitchFamily="2" charset="0"/>
              </a:rPr>
              <a:t>    - </a:t>
            </a:r>
            <a:r>
              <a:rPr lang="en-US" sz="1400" dirty="0" err="1">
                <a:solidFill>
                  <a:schemeClr val="tx1">
                    <a:lumMod val="95000"/>
                    <a:lumOff val="5000"/>
                  </a:schemeClr>
                </a:solidFill>
                <a:latin typeface="Inter" panose="02000503000000020004" pitchFamily="2" charset="0"/>
                <a:ea typeface="Inter" panose="02000503000000020004" pitchFamily="2" charset="0"/>
              </a:rPr>
              <a:t>Công</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tắc</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chạm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cảm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ứng</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va</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công</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tắc</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hành</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trình</a:t>
            </a:r>
            <a:r>
              <a:rPr lang="en-US" sz="1400" dirty="0">
                <a:solidFill>
                  <a:schemeClr val="tx1">
                    <a:lumMod val="95000"/>
                    <a:lumOff val="5000"/>
                  </a:schemeClr>
                </a:solidFill>
                <a:latin typeface="Inter" panose="02000503000000020004" pitchFamily="2" charset="0"/>
                <a:ea typeface="Inter" panose="02000503000000020004" pitchFamily="2" charset="0"/>
              </a:rPr>
              <a:t> </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 </a:t>
            </a:r>
            <a:r>
              <a:rPr lang="en-US" sz="1400" dirty="0" err="1">
                <a:solidFill>
                  <a:schemeClr val="tx1">
                    <a:lumMod val="95000"/>
                    <a:lumOff val="5000"/>
                  </a:schemeClr>
                </a:solidFill>
                <a:latin typeface="Inter" panose="02000503000000020004" pitchFamily="2" charset="0"/>
                <a:ea typeface="Inter" panose="02000503000000020004" pitchFamily="2" charset="0"/>
              </a:rPr>
              <a:t>Đèn</a:t>
            </a:r>
            <a:r>
              <a:rPr lang="en-US" sz="1400" dirty="0">
                <a:solidFill>
                  <a:schemeClr val="tx1">
                    <a:lumMod val="95000"/>
                    <a:lumOff val="5000"/>
                  </a:schemeClr>
                </a:solidFill>
                <a:latin typeface="Inter" panose="02000503000000020004" pitchFamily="2" charset="0"/>
                <a:ea typeface="Inter" panose="02000503000000020004" pitchFamily="2" charset="0"/>
              </a:rPr>
              <a:t> Led </a:t>
            </a:r>
            <a:r>
              <a:rPr lang="en-US" sz="1400" dirty="0" err="1">
                <a:solidFill>
                  <a:schemeClr val="tx1">
                    <a:lumMod val="95000"/>
                    <a:lumOff val="5000"/>
                  </a:schemeClr>
                </a:solidFill>
                <a:latin typeface="Inter" panose="02000503000000020004" pitchFamily="2" charset="0"/>
                <a:ea typeface="Inter" panose="02000503000000020004" pitchFamily="2" charset="0"/>
              </a:rPr>
              <a:t>va</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còi</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cảnh</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báo</a:t>
            </a:r>
            <a:r>
              <a:rPr lang="en-US" sz="1400" dirty="0">
                <a:solidFill>
                  <a:schemeClr val="tx1">
                    <a:lumMod val="95000"/>
                    <a:lumOff val="5000"/>
                  </a:schemeClr>
                </a:solidFill>
                <a:latin typeface="Inter" panose="02000503000000020004" pitchFamily="2" charset="0"/>
                <a:ea typeface="Inter" panose="02000503000000020004" pitchFamily="2" charset="0"/>
              </a:rPr>
              <a:t> có </a:t>
            </a:r>
            <a:r>
              <a:rPr lang="en-US" sz="1400" dirty="0" err="1">
                <a:solidFill>
                  <a:schemeClr val="tx1">
                    <a:lumMod val="95000"/>
                    <a:lumOff val="5000"/>
                  </a:schemeClr>
                </a:solidFill>
                <a:latin typeface="Inter" panose="02000503000000020004" pitchFamily="2" charset="0"/>
                <a:ea typeface="Inter" panose="02000503000000020004" pitchFamily="2" charset="0"/>
              </a:rPr>
              <a:t>tích</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hợp</a:t>
            </a:r>
            <a:r>
              <a:rPr lang="en-US" sz="1400" dirty="0">
                <a:solidFill>
                  <a:schemeClr val="tx1">
                    <a:lumMod val="95000"/>
                    <a:lumOff val="5000"/>
                  </a:schemeClr>
                </a:solidFill>
                <a:latin typeface="Inter" panose="02000503000000020004" pitchFamily="2" charset="0"/>
                <a:ea typeface="Inter" panose="02000503000000020004" pitchFamily="2" charset="0"/>
              </a:rPr>
              <a:t> Led</a:t>
            </a:r>
          </a:p>
          <a:p>
            <a:pPr marL="0" marR="0" lvl="0" indent="0" defTabSz="914400" rtl="0" eaLnBrk="1" fontAlgn="auto" latinLnBrk="0" hangingPunct="1">
              <a:lnSpc>
                <a:spcPct val="130000"/>
              </a:lnSpc>
              <a:spcBef>
                <a:spcPts val="0"/>
              </a:spcBef>
              <a:spcAft>
                <a:spcPts val="0"/>
              </a:spcAft>
              <a:buClrTx/>
              <a:buSzTx/>
              <a:buFontTx/>
              <a:buNone/>
              <a:tabLst/>
              <a:defRPr/>
            </a:pPr>
            <a:r>
              <a:rPr lang="en-US" sz="1400" dirty="0">
                <a:solidFill>
                  <a:schemeClr val="tx1">
                    <a:lumMod val="95000"/>
                    <a:lumOff val="5000"/>
                  </a:schemeClr>
                </a:solidFill>
                <a:latin typeface="Inter" panose="02000503000000020004" pitchFamily="2" charset="0"/>
                <a:ea typeface="Inter" panose="02000503000000020004" pitchFamily="2" charset="0"/>
              </a:rPr>
              <a:t>    - Relay</a:t>
            </a:r>
            <a:endPar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endParaRPr>
          </a:p>
        </p:txBody>
      </p:sp>
      <p:pic>
        <p:nvPicPr>
          <p:cNvPr id="4" name="Picture 6">
            <a:extLst>
              <a:ext uri="{FF2B5EF4-FFF2-40B4-BE49-F238E27FC236}">
                <a16:creationId xmlns:a16="http://schemas.microsoft.com/office/drawing/2014/main" id="{F7F9DE49-A94A-BED5-3049-FAE65A916BE0}"/>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2139" t="6101" r="12136" b="11614"/>
          <a:stretch/>
        </p:blipFill>
        <p:spPr bwMode="auto">
          <a:xfrm>
            <a:off x="11295489" y="96141"/>
            <a:ext cx="745847" cy="8104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094514-AAC9-F9C9-AF42-8A01EE2F5F15}"/>
              </a:ext>
            </a:extLst>
          </p:cNvPr>
          <p:cNvSpPr txBox="1"/>
          <p:nvPr/>
        </p:nvSpPr>
        <p:spPr>
          <a:xfrm>
            <a:off x="993812" y="2046998"/>
            <a:ext cx="5127244" cy="1749646"/>
          </a:xfrm>
          <a:prstGeom prst="rect">
            <a:avLst/>
          </a:prstGeom>
          <a:noFill/>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en-US" sz="1600" b="1" dirty="0">
                <a:solidFill>
                  <a:schemeClr val="tx1">
                    <a:lumMod val="95000"/>
                    <a:lumOff val="5000"/>
                  </a:schemeClr>
                </a:solidFill>
                <a:latin typeface="Inter" panose="02000503000000020004" pitchFamily="2" charset="0"/>
                <a:ea typeface="Inter" panose="02000503000000020004" pitchFamily="2" charset="0"/>
              </a:rPr>
              <a:t>2.2</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Các</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phần</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mềm</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sư</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dụng</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cho</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hê</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thống</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IoT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 </a:t>
            </a:r>
            <a:r>
              <a:rPr lang="en-US" sz="1400" dirty="0" err="1">
                <a:solidFill>
                  <a:schemeClr val="tx1">
                    <a:lumMod val="95000"/>
                    <a:lumOff val="5000"/>
                  </a:schemeClr>
                </a:solidFill>
                <a:latin typeface="Inter" panose="02000503000000020004" pitchFamily="2" charset="0"/>
                <a:ea typeface="Inter" panose="02000503000000020004" pitchFamily="2" charset="0"/>
              </a:rPr>
              <a:t>Phần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mềm</a:t>
            </a:r>
            <a:r>
              <a:rPr lang="en-US" sz="1400" dirty="0">
                <a:solidFill>
                  <a:schemeClr val="tx1">
                    <a:lumMod val="95000"/>
                    <a:lumOff val="5000"/>
                  </a:schemeClr>
                </a:solidFill>
                <a:latin typeface="Inter" panose="02000503000000020004" pitchFamily="2" charset="0"/>
                <a:ea typeface="Inter" panose="02000503000000020004" pitchFamily="2" charset="0"/>
              </a:rPr>
              <a:t> STM32CubeIDE</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Phần</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mềm</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400" b="0"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ArduinoIDE</a:t>
            </a:r>
            <a:endPar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endParaRPr>
          </a:p>
          <a:p>
            <a:pPr marL="0" marR="0" lvl="0" indent="0" defTabSz="914400" rtl="0" eaLnBrk="1" fontAlgn="auto" latinLnBrk="0" hangingPunct="1">
              <a:lnSpc>
                <a:spcPct val="130000"/>
              </a:lnSpc>
              <a:spcBef>
                <a:spcPts val="0"/>
              </a:spcBef>
              <a:spcAft>
                <a:spcPts val="0"/>
              </a:spcAft>
              <a:buClrTx/>
              <a:buSzTx/>
              <a:buFontTx/>
              <a:buNone/>
              <a:tabLst/>
              <a:defRPr/>
            </a:pPr>
            <a:r>
              <a:rPr lang="en-US" sz="1400" dirty="0">
                <a:solidFill>
                  <a:schemeClr val="tx1">
                    <a:lumMod val="95000"/>
                    <a:lumOff val="5000"/>
                  </a:schemeClr>
                </a:solidFill>
                <a:latin typeface="Inter" panose="02000503000000020004" pitchFamily="2" charset="0"/>
                <a:ea typeface="Inter" panose="02000503000000020004" pitchFamily="2" charset="0"/>
              </a:rPr>
              <a:t>    - </a:t>
            </a:r>
            <a:r>
              <a:rPr lang="en-US" sz="1400" dirty="0" err="1">
                <a:solidFill>
                  <a:schemeClr val="tx1">
                    <a:lumMod val="95000"/>
                    <a:lumOff val="5000"/>
                  </a:schemeClr>
                </a:solidFill>
                <a:latin typeface="Inter" panose="02000503000000020004" pitchFamily="2" charset="0"/>
                <a:ea typeface="Inter" panose="02000503000000020004" pitchFamily="2" charset="0"/>
              </a:rPr>
              <a:t>Cơ</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sơ</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dư</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liệu</a:t>
            </a:r>
            <a:r>
              <a:rPr lang="en-US" sz="1400" dirty="0">
                <a:solidFill>
                  <a:schemeClr val="tx1">
                    <a:lumMod val="95000"/>
                    <a:lumOff val="5000"/>
                  </a:schemeClr>
                </a:solidFill>
                <a:latin typeface="Inter" panose="02000503000000020004" pitchFamily="2" charset="0"/>
                <a:ea typeface="Inter" panose="02000503000000020004" pitchFamily="2" charset="0"/>
              </a:rPr>
              <a:t> Firebase</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lang="en-US" sz="1400" dirty="0">
                <a:solidFill>
                  <a:schemeClr val="tx1">
                    <a:lumMod val="95000"/>
                    <a:lumOff val="5000"/>
                  </a:schemeClr>
                </a:solidFill>
                <a:latin typeface="Inter" panose="02000503000000020004" pitchFamily="2" charset="0"/>
                <a:ea typeface="Inter" panose="02000503000000020004" pitchFamily="2" charset="0"/>
              </a:rPr>
              <a:t> - </a:t>
            </a:r>
            <a:r>
              <a:rPr lang="en-US" sz="1400" dirty="0" err="1">
                <a:solidFill>
                  <a:schemeClr val="tx1">
                    <a:lumMod val="95000"/>
                    <a:lumOff val="5000"/>
                  </a:schemeClr>
                </a:solidFill>
                <a:latin typeface="Inter" panose="02000503000000020004" pitchFamily="2" charset="0"/>
                <a:ea typeface="Inter" panose="02000503000000020004" pitchFamily="2" charset="0"/>
              </a:rPr>
              <a:t>Phần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mềm</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phát</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triển</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ứng</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dụng</a:t>
            </a:r>
            <a:r>
              <a:rPr lang="en-US" sz="1400" dirty="0">
                <a:solidFill>
                  <a:schemeClr val="tx1">
                    <a:lumMod val="95000"/>
                    <a:lumOff val="5000"/>
                  </a:schemeClr>
                </a:solidFill>
                <a:latin typeface="Inter" panose="02000503000000020004" pitchFamily="2" charset="0"/>
                <a:ea typeface="Inter" panose="02000503000000020004" pitchFamily="2" charset="0"/>
              </a:rPr>
              <a:t> </a:t>
            </a:r>
            <a:r>
              <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lang="en-US" sz="1400" dirty="0" err="1">
                <a:solidFill>
                  <a:schemeClr val="tx1">
                    <a:lumMod val="95000"/>
                    <a:lumOff val="5000"/>
                  </a:schemeClr>
                </a:solidFill>
                <a:latin typeface="Inter" panose="02000503000000020004" pitchFamily="2" charset="0"/>
                <a:ea typeface="Inter" panose="02000503000000020004" pitchFamily="2" charset="0"/>
              </a:rPr>
              <a:t>Kodular</a:t>
            </a:r>
            <a:endParaRPr kumimoji="0" lang="en-US" sz="14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endParaRPr>
          </a:p>
          <a:p>
            <a:pPr marL="0" marR="0" lvl="0" indent="0" defTabSz="914400" rtl="0" eaLnBrk="1" fontAlgn="auto" latinLnBrk="0" hangingPunct="1">
              <a:lnSpc>
                <a:spcPct val="13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endParaRPr>
          </a:p>
        </p:txBody>
      </p:sp>
      <p:pic>
        <p:nvPicPr>
          <p:cNvPr id="2052" name="Picture 4" descr="KIT STM32F407VET6 Cortex-M4 Chính Hãng - Linh Kiện Điện Tử 3M">
            <a:extLst>
              <a:ext uri="{FF2B5EF4-FFF2-40B4-BE49-F238E27FC236}">
                <a16:creationId xmlns:a16="http://schemas.microsoft.com/office/drawing/2014/main" id="{7DC4BA17-C9DB-0878-BBA8-5409037569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29" b="14047"/>
          <a:stretch/>
        </p:blipFill>
        <p:spPr bwMode="auto">
          <a:xfrm>
            <a:off x="6225243" y="2447108"/>
            <a:ext cx="4974771" cy="36875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55F79E6-FE0E-47EE-333E-C3295B3EB3D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000" r="98000">
                        <a14:foregroundMark x1="7000" y1="30800" x2="7000" y2="30800"/>
                        <a14:foregroundMark x1="3400" y1="31000" x2="3400" y2="31000"/>
                        <a14:foregroundMark x1="54200" y1="77600" x2="54200" y2="77600"/>
                        <a14:foregroundMark x1="51600" y1="76000" x2="54600" y2="79800"/>
                        <a14:foregroundMark x1="94600" y1="57600" x2="94600" y2="57600"/>
                        <a14:foregroundMark x1="95200" y1="62000" x2="93200" y2="62800"/>
                        <a14:foregroundMark x1="98000" y1="60400" x2="98000" y2="60400"/>
                        <a14:foregroundMark x1="21600" y1="56600" x2="27600" y2="58400"/>
                        <a14:foregroundMark x1="13200" y1="50000" x2="45600" y2="77800"/>
                        <a14:foregroundMark x1="47000" y1="78400" x2="47000" y2="78400"/>
                        <a14:foregroundMark x1="47200" y1="80800" x2="47200" y2="80800"/>
                        <a14:foregroundMark x1="6200" y1="35800" x2="6200" y2="35800"/>
                        <a14:foregroundMark x1="5800" y1="38400" x2="5800" y2="38400"/>
                        <a14:foregroundMark x1="7800" y1="38000" x2="7800" y2="38000"/>
                        <a14:foregroundMark x1="6400" y1="36000" x2="2000" y2="32400"/>
                        <a14:foregroundMark x1="52000" y1="24400" x2="62200" y2="33600"/>
                        <a14:foregroundMark x1="62200" y1="33600" x2="62400" y2="34200"/>
                        <a14:foregroundMark x1="61200" y1="30200" x2="70400" y2="37200"/>
                        <a14:foregroundMark x1="70800" y1="36400" x2="75800" y2="40400"/>
                        <a14:foregroundMark x1="53800" y1="25400" x2="59800" y2="31000"/>
                        <a14:foregroundMark x1="57400" y1="26200" x2="62200" y2="29400"/>
                        <a14:foregroundMark x1="56200" y1="25400" x2="56200" y2="25400"/>
                      </a14:backgroundRemoval>
                    </a14:imgEffect>
                  </a14:imgLayer>
                </a14:imgProps>
              </a:ext>
            </a:extLst>
          </a:blip>
          <a:stretch>
            <a:fillRect/>
          </a:stretch>
        </p:blipFill>
        <p:spPr>
          <a:xfrm>
            <a:off x="6662494" y="2046998"/>
            <a:ext cx="4762500" cy="4762500"/>
          </a:xfrm>
          <a:prstGeom prst="rect">
            <a:avLst/>
          </a:prstGeom>
        </p:spPr>
      </p:pic>
      <p:pic>
        <p:nvPicPr>
          <p:cNvPr id="9" name="Picture 8">
            <a:extLst>
              <a:ext uri="{FF2B5EF4-FFF2-40B4-BE49-F238E27FC236}">
                <a16:creationId xmlns:a16="http://schemas.microsoft.com/office/drawing/2014/main" id="{6096C7C0-1B63-8B21-EF4A-D7C2A80DDC0B}"/>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2132" b="84743" l="9707" r="89927">
                        <a14:foregroundMark x1="49817" y1="81618" x2="50183" y2="84743"/>
                        <a14:foregroundMark x1="55311" y1="12132" x2="54212" y2="13235"/>
                      </a14:backgroundRemoval>
                    </a14:imgEffect>
                  </a14:imgLayer>
                </a14:imgProps>
              </a:ext>
              <a:ext uri="{28A0092B-C50C-407E-A947-70E740481C1C}">
                <a14:useLocalDpi xmlns:a14="http://schemas.microsoft.com/office/drawing/2010/main" val="0"/>
              </a:ext>
            </a:extLst>
          </a:blip>
          <a:srcRect t="6483" b="10507"/>
          <a:stretch/>
        </p:blipFill>
        <p:spPr bwMode="auto">
          <a:xfrm>
            <a:off x="6896420" y="2642820"/>
            <a:ext cx="4273052" cy="3547643"/>
          </a:xfrm>
          <a:prstGeom prst="rect">
            <a:avLst/>
          </a:prstGeom>
          <a:noFill/>
          <a:ln>
            <a:noFill/>
          </a:ln>
          <a:extLst>
            <a:ext uri="{53640926-AAD7-44D8-BBD7-CCE9431645EC}">
              <a14:shadowObscured xmlns:a14="http://schemas.microsoft.com/office/drawing/2010/main"/>
            </a:ext>
          </a:extLst>
        </p:spPr>
      </p:pic>
      <p:grpSp>
        <p:nvGrpSpPr>
          <p:cNvPr id="12" name="Group 11">
            <a:extLst>
              <a:ext uri="{FF2B5EF4-FFF2-40B4-BE49-F238E27FC236}">
                <a16:creationId xmlns:a16="http://schemas.microsoft.com/office/drawing/2014/main" id="{CA0C175A-DF6B-5DD0-B358-1A4A34C8140D}"/>
              </a:ext>
            </a:extLst>
          </p:cNvPr>
          <p:cNvGrpSpPr/>
          <p:nvPr/>
        </p:nvGrpSpPr>
        <p:grpSpPr>
          <a:xfrm>
            <a:off x="6063532" y="2262033"/>
            <a:ext cx="5258310" cy="4218149"/>
            <a:chOff x="5048861" y="6702548"/>
            <a:chExt cx="6534371" cy="5700984"/>
          </a:xfrm>
        </p:grpSpPr>
        <p:pic>
          <p:nvPicPr>
            <p:cNvPr id="2060" name="Picture 12" descr="Cảm Biến Độ Ẩm Đất - Nshop">
              <a:extLst>
                <a:ext uri="{FF2B5EF4-FFF2-40B4-BE49-F238E27FC236}">
                  <a16:creationId xmlns:a16="http://schemas.microsoft.com/office/drawing/2014/main" id="{FDEA251D-AEC7-6388-5704-0ABAED18AC7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6700" b="90300" l="5000" r="97300">
                          <a14:foregroundMark x1="65300" y1="69650" x2="65300" y2="69650"/>
                          <a14:foregroundMark x1="62600" y1="70200" x2="71250" y2="58800"/>
                          <a14:foregroundMark x1="78300" y1="49050" x2="82650" y2="39250"/>
                          <a14:foregroundMark x1="97350" y1="12650" x2="97350" y2="12650"/>
                          <a14:foregroundMark x1="96250" y1="6700" x2="96250" y2="6700"/>
                          <a14:foregroundMark x1="90800" y1="7750" x2="90800" y2="7750"/>
                          <a14:foregroundMark x1="5550" y1="78350" x2="5550" y2="78350"/>
                          <a14:foregroundMark x1="9350" y1="76750" x2="5000" y2="79450"/>
                          <a14:foregroundMark x1="15350" y1="90300" x2="15350" y2="90300"/>
                          <a14:foregroundMark x1="51700" y1="80000" x2="59850" y2="84350"/>
                        </a14:backgroundRemoval>
                      </a14:imgEffect>
                    </a14:imgLayer>
                  </a14:imgProps>
                </a:ext>
                <a:ext uri="{28A0092B-C50C-407E-A947-70E740481C1C}">
                  <a14:useLocalDpi xmlns:a14="http://schemas.microsoft.com/office/drawing/2010/main" val="0"/>
                </a:ext>
              </a:extLst>
            </a:blip>
            <a:srcRect t="3281" b="7368"/>
            <a:stretch/>
          </p:blipFill>
          <p:spPr bwMode="auto">
            <a:xfrm>
              <a:off x="5195976" y="6702548"/>
              <a:ext cx="2096067" cy="1872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mall white circular device with wires&#10;&#10;Description automatically generated">
              <a:extLst>
                <a:ext uri="{FF2B5EF4-FFF2-40B4-BE49-F238E27FC236}">
                  <a16:creationId xmlns:a16="http://schemas.microsoft.com/office/drawing/2014/main" id="{1747BEB2-5F8A-7F51-0C9B-4905029E188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3375" b="83250" l="6375" r="78375">
                          <a14:foregroundMark x1="6375" y1="57000" x2="12250" y2="75500"/>
                          <a14:foregroundMark x1="12250" y1="75500" x2="37500" y2="83250"/>
                          <a14:foregroundMark x1="38000" y1="77625" x2="31875" y2="81500"/>
                          <a14:foregroundMark x1="6875" y1="56500" x2="6375" y2="64875"/>
                          <a14:foregroundMark x1="14125" y1="52000" x2="10250" y2="58750"/>
                        </a14:backgroundRemoval>
                      </a14:imgEffect>
                    </a14:imgLayer>
                  </a14:imgProps>
                </a:ext>
              </a:extLst>
            </a:blip>
            <a:srcRect l="2576" t="16628" r="13114" b="15223"/>
            <a:stretch/>
          </p:blipFill>
          <p:spPr bwMode="auto">
            <a:xfrm>
              <a:off x="7531599" y="6752188"/>
              <a:ext cx="1973532" cy="1595352"/>
            </a:xfrm>
            <a:prstGeom prst="rect">
              <a:avLst/>
            </a:prstGeom>
            <a:ln>
              <a:noFill/>
            </a:ln>
            <a:extLst>
              <a:ext uri="{53640926-AAD7-44D8-BBD7-CCE9431645EC}">
                <a14:shadowObscured xmlns:a14="http://schemas.microsoft.com/office/drawing/2010/main"/>
              </a:ext>
            </a:extLst>
          </p:spPr>
        </p:pic>
        <p:pic>
          <p:nvPicPr>
            <p:cNvPr id="2062" name="Picture 14">
              <a:extLst>
                <a:ext uri="{FF2B5EF4-FFF2-40B4-BE49-F238E27FC236}">
                  <a16:creationId xmlns:a16="http://schemas.microsoft.com/office/drawing/2014/main" id="{0B7488AC-8BA8-1351-9F8C-0C552DFFB5D4}"/>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t="17769" b="14702"/>
            <a:stretch/>
          </p:blipFill>
          <p:spPr bwMode="auto">
            <a:xfrm>
              <a:off x="9220727" y="6733223"/>
              <a:ext cx="2362505" cy="159535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ảm biến phát hiện lửa - storelinhkien.com">
              <a:extLst>
                <a:ext uri="{FF2B5EF4-FFF2-40B4-BE49-F238E27FC236}">
                  <a16:creationId xmlns:a16="http://schemas.microsoft.com/office/drawing/2014/main" id="{4CA223E1-FEC7-3DDA-AF5C-140D2E88EEB3}"/>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10000" b="90000" l="10000" r="90000">
                          <a14:foregroundMark x1="13833" y1="66333" x2="22833" y2="75500"/>
                          <a14:foregroundMark x1="22833" y1="75500" x2="23000" y2="76000"/>
                        </a14:backgroundRemoval>
                      </a14:imgEffect>
                    </a14:imgLayer>
                  </a14:imgProps>
                </a:ext>
                <a:ext uri="{28A0092B-C50C-407E-A947-70E740481C1C}">
                  <a14:useLocalDpi xmlns:a14="http://schemas.microsoft.com/office/drawing/2010/main" val="0"/>
                </a:ext>
              </a:extLst>
            </a:blip>
            <a:srcRect t="24601" r="13414" b="20118"/>
            <a:stretch/>
          </p:blipFill>
          <p:spPr bwMode="auto">
            <a:xfrm>
              <a:off x="5048861" y="8947772"/>
              <a:ext cx="1922798" cy="122763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ảm Biến Mưa - Nshop">
              <a:extLst>
                <a:ext uri="{FF2B5EF4-FFF2-40B4-BE49-F238E27FC236}">
                  <a16:creationId xmlns:a16="http://schemas.microsoft.com/office/drawing/2014/main" id="{77D6148E-5592-F8DD-4845-5E83C155AC2B}"/>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5550" b="90000" l="4550" r="92500">
                          <a14:foregroundMark x1="30400" y1="68200" x2="30400" y2="68200"/>
                          <a14:foregroundMark x1="33550" y1="73350" x2="19050" y2="45400"/>
                          <a14:foregroundMark x1="36100" y1="80100" x2="28350" y2="66100"/>
                          <a14:foregroundMark x1="32500" y1="71300" x2="34550" y2="74900"/>
                          <a14:foregroundMark x1="35600" y1="67650" x2="36650" y2="70250"/>
                          <a14:foregroundMark x1="34550" y1="63500" x2="36650" y2="74400"/>
                          <a14:foregroundMark x1="41300" y1="73850" x2="29900" y2="58850"/>
                          <a14:foregroundMark x1="21600" y1="48500" x2="12300" y2="36600"/>
                          <a14:foregroundMark x1="12300" y1="36600" x2="12300" y2="36600"/>
                          <a14:foregroundMark x1="15400" y1="5550" x2="12300" y2="7650"/>
                          <a14:foregroundMark x1="26800" y1="7100" x2="39750" y2="21100"/>
                          <a14:foregroundMark x1="39750" y1="21100" x2="39750" y2="21100"/>
                          <a14:foregroundMark x1="39750" y1="14350" x2="39750" y2="14350"/>
                          <a14:foregroundMark x1="8700" y1="27300" x2="11800" y2="38700"/>
                          <a14:foregroundMark x1="21600" y1="47500" x2="21600" y2="47500"/>
                          <a14:foregroundMark x1="5600" y1="11250" x2="5050" y2="23150"/>
                          <a14:foregroundMark x1="8700" y1="6100" x2="4550" y2="10200"/>
                          <a14:foregroundMark x1="6100" y1="9700" x2="8150" y2="31450"/>
                          <a14:foregroundMark x1="8150" y1="31450" x2="8150" y2="31450"/>
                          <a14:foregroundMark x1="92500" y1="67650" x2="92500" y2="67650"/>
                        </a14:backgroundRemoval>
                      </a14:imgEffect>
                    </a14:imgLayer>
                  </a14:imgProps>
                </a:ext>
                <a:ext uri="{28A0092B-C50C-407E-A947-70E740481C1C}">
                  <a14:useLocalDpi xmlns:a14="http://schemas.microsoft.com/office/drawing/2010/main" val="0"/>
                </a:ext>
              </a:extLst>
            </a:blip>
            <a:srcRect/>
            <a:stretch>
              <a:fillRect/>
            </a:stretch>
          </p:blipFill>
          <p:spPr bwMode="auto">
            <a:xfrm>
              <a:off x="7264730" y="10175403"/>
              <a:ext cx="2228129" cy="222812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DHT11 – Cảm biến nhiệt độ và độ ẩm | Mecsu.vn">
              <a:extLst>
                <a:ext uri="{FF2B5EF4-FFF2-40B4-BE49-F238E27FC236}">
                  <a16:creationId xmlns:a16="http://schemas.microsoft.com/office/drawing/2014/main" id="{FC054279-5291-A27F-363E-6288CB7E3067}"/>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7588" b="95720" l="10000" r="90000">
                          <a14:foregroundMark x1="67111" y1="84047" x2="83556" y2="80934"/>
                          <a14:foregroundMark x1="66000" y1="91245" x2="89111" y2="87938"/>
                          <a14:foregroundMark x1="47556" y1="7588" x2="47556" y2="7588"/>
                          <a14:foregroundMark x1="71333" y1="95720" x2="71333" y2="95720"/>
                        </a14:backgroundRemoval>
                      </a14:imgEffect>
                    </a14:imgLayer>
                  </a14:imgProps>
                </a:ext>
                <a:ext uri="{28A0092B-C50C-407E-A947-70E740481C1C}">
                  <a14:useLocalDpi xmlns:a14="http://schemas.microsoft.com/office/drawing/2010/main" val="0"/>
                </a:ext>
              </a:extLst>
            </a:blip>
            <a:srcRect/>
            <a:stretch>
              <a:fillRect/>
            </a:stretch>
          </p:blipFill>
          <p:spPr bwMode="auto">
            <a:xfrm>
              <a:off x="9529524" y="8328576"/>
              <a:ext cx="1863785" cy="212885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ảm Biến Chuyển Động PIR AM312 | Điện Tử DAT">
              <a:extLst>
                <a:ext uri="{FF2B5EF4-FFF2-40B4-BE49-F238E27FC236}">
                  <a16:creationId xmlns:a16="http://schemas.microsoft.com/office/drawing/2014/main" id="{F46F5D45-8F39-84A9-4D3C-C796A1A5BE79}"/>
                </a:ext>
              </a:extLst>
            </p:cNvPr>
            <p:cNvPicPr>
              <a:picLocks noChangeAspect="1" noChangeArrowheads="1"/>
            </p:cNvPicPr>
            <p:nvPr/>
          </p:nvPicPr>
          <p:blipFill rotWithShape="1">
            <a:blip r:embed="rId20">
              <a:extLst>
                <a:ext uri="{BEBA8EAE-BF5A-486C-A8C5-ECC9F3942E4B}">
                  <a14:imgProps xmlns:a14="http://schemas.microsoft.com/office/drawing/2010/main">
                    <a14:imgLayer r:embed="rId21">
                      <a14:imgEffect>
                        <a14:backgroundRemoval t="10000" b="90000" l="10000" r="90000">
                          <a14:foregroundMark x1="53194" y1="30556" x2="40139" y2="30694"/>
                          <a14:foregroundMark x1="39444" y1="34028" x2="39028" y2="36528"/>
                          <a14:foregroundMark x1="39167" y1="36667" x2="37083" y2="38333"/>
                        </a14:backgroundRemoval>
                      </a14:imgEffect>
                    </a14:imgLayer>
                  </a14:imgProps>
                </a:ext>
                <a:ext uri="{28A0092B-C50C-407E-A947-70E740481C1C}">
                  <a14:useLocalDpi xmlns:a14="http://schemas.microsoft.com/office/drawing/2010/main" val="0"/>
                </a:ext>
              </a:extLst>
            </a:blip>
            <a:srcRect l="31101" t="21127" r="32958" b="17657"/>
            <a:stretch/>
          </p:blipFill>
          <p:spPr bwMode="auto">
            <a:xfrm>
              <a:off x="7806076" y="8512602"/>
              <a:ext cx="1115080" cy="18992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CDD6D9F0-FAF8-6F4E-7A7B-CDB4AC38808E}"/>
              </a:ext>
            </a:extLst>
          </p:cNvPr>
          <p:cNvGrpSpPr/>
          <p:nvPr/>
        </p:nvGrpSpPr>
        <p:grpSpPr>
          <a:xfrm>
            <a:off x="5456205" y="2911193"/>
            <a:ext cx="6403930" cy="3098347"/>
            <a:chOff x="4753927" y="7054035"/>
            <a:chExt cx="5342573" cy="2554432"/>
          </a:xfrm>
        </p:grpSpPr>
        <p:pic>
          <p:nvPicPr>
            <p:cNvPr id="13" name="Picture 12" descr="A yellow and black device on a graph paper&#10;&#10;Description automatically generated">
              <a:extLst>
                <a:ext uri="{FF2B5EF4-FFF2-40B4-BE49-F238E27FC236}">
                  <a16:creationId xmlns:a16="http://schemas.microsoft.com/office/drawing/2014/main" id="{D0BCD72D-3F32-80EE-93E4-33AA577F5CA1}"/>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t="2344"/>
            <a:stretch/>
          </p:blipFill>
          <p:spPr bwMode="auto">
            <a:xfrm>
              <a:off x="4753927" y="7054035"/>
              <a:ext cx="2524124" cy="2464777"/>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2E0834B-AF13-9879-20A8-35C659E8EA5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t="4906" b="2264"/>
            <a:stretch/>
          </p:blipFill>
          <p:spPr bwMode="auto">
            <a:xfrm>
              <a:off x="7344774" y="7054035"/>
              <a:ext cx="2751726" cy="2554432"/>
            </a:xfrm>
            <a:prstGeom prst="rect">
              <a:avLst/>
            </a:prstGeom>
            <a:noFill/>
            <a:ln>
              <a:noFill/>
            </a:ln>
            <a:extLst>
              <a:ext uri="{53640926-AAD7-44D8-BBD7-CCE9431645EC}">
                <a14:shadowObscured xmlns:a14="http://schemas.microsoft.com/office/drawing/2010/main"/>
              </a:ext>
            </a:extLst>
          </p:spPr>
        </p:pic>
      </p:grpSp>
      <p:grpSp>
        <p:nvGrpSpPr>
          <p:cNvPr id="18" name="Group 17">
            <a:extLst>
              <a:ext uri="{FF2B5EF4-FFF2-40B4-BE49-F238E27FC236}">
                <a16:creationId xmlns:a16="http://schemas.microsoft.com/office/drawing/2014/main" id="{0DD4EFFB-C701-4ABC-A97E-C27BF0046DE9}"/>
              </a:ext>
            </a:extLst>
          </p:cNvPr>
          <p:cNvGrpSpPr/>
          <p:nvPr/>
        </p:nvGrpSpPr>
        <p:grpSpPr>
          <a:xfrm>
            <a:off x="5456205" y="3176919"/>
            <a:ext cx="6403930" cy="2381707"/>
            <a:chOff x="11271772" y="7033714"/>
            <a:chExt cx="5715724" cy="2124075"/>
          </a:xfrm>
        </p:grpSpPr>
        <p:pic>
          <p:nvPicPr>
            <p:cNvPr id="15" name="Picture 14">
              <a:extLst>
                <a:ext uri="{FF2B5EF4-FFF2-40B4-BE49-F238E27FC236}">
                  <a16:creationId xmlns:a16="http://schemas.microsoft.com/office/drawing/2014/main" id="{006B8434-3493-653C-6FBE-4EEA09BCFB31}"/>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9616" b="4615"/>
            <a:stretch/>
          </p:blipFill>
          <p:spPr bwMode="auto">
            <a:xfrm>
              <a:off x="11271772" y="7033714"/>
              <a:ext cx="2476500" cy="2124075"/>
            </a:xfrm>
            <a:prstGeom prst="rect">
              <a:avLst/>
            </a:prstGeom>
            <a:noFill/>
            <a:ln>
              <a:noFill/>
            </a:ln>
            <a:extLst>
              <a:ext uri="{53640926-AAD7-44D8-BBD7-CCE9431645EC}">
                <a14:shadowObscured xmlns:a14="http://schemas.microsoft.com/office/drawing/2010/main"/>
              </a:ext>
            </a:extLst>
          </p:spPr>
        </p:pic>
        <p:pic>
          <p:nvPicPr>
            <p:cNvPr id="16" name="Picture 15" descr="A close-up of a red light&#10;&#10;Description automatically generated">
              <a:extLst>
                <a:ext uri="{FF2B5EF4-FFF2-40B4-BE49-F238E27FC236}">
                  <a16:creationId xmlns:a16="http://schemas.microsoft.com/office/drawing/2014/main" id="{3FD7AB7A-6AF0-D27A-40DD-6A2FDE704C1A}"/>
                </a:ext>
              </a:extLst>
            </p:cNvPr>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3748271" y="7093663"/>
              <a:ext cx="3239225" cy="2064126"/>
            </a:xfrm>
            <a:prstGeom prst="rect">
              <a:avLst/>
            </a:prstGeom>
            <a:noFill/>
            <a:ln>
              <a:noFill/>
            </a:ln>
          </p:spPr>
        </p:pic>
      </p:grpSp>
      <p:pic>
        <p:nvPicPr>
          <p:cNvPr id="2072" name="Picture 24" descr="Module 1 Relay Với Opto Cách Ly Kích H/L (5VDC) - Nshop">
            <a:extLst>
              <a:ext uri="{FF2B5EF4-FFF2-40B4-BE49-F238E27FC236}">
                <a16:creationId xmlns:a16="http://schemas.microsoft.com/office/drawing/2014/main" id="{AFFDC982-76CE-85A2-21EA-0FA7080C2175}"/>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10000" b="90000" l="3477" r="96250">
                        <a14:foregroundMark x1="9609" y1="36367" x2="7109" y2="38867"/>
                        <a14:foregroundMark x1="8750" y1="28867" x2="9336" y2="36641"/>
                        <a14:foregroundMark x1="9336" y1="36641" x2="9336" y2="36641"/>
                        <a14:foregroundMark x1="7930" y1="26367" x2="5703" y2="39414"/>
                        <a14:foregroundMark x1="5703" y1="39414" x2="5703" y2="39414"/>
                        <a14:foregroundMark x1="17109" y1="44141" x2="32383" y2="54141"/>
                        <a14:foregroundMark x1="32383" y1="54141" x2="32383" y2="54141"/>
                        <a14:foregroundMark x1="14883" y1="43867" x2="50156" y2="67773"/>
                        <a14:foregroundMark x1="91523" y1="56914" x2="92656" y2="63867"/>
                        <a14:foregroundMark x1="96250" y1="60000" x2="90430" y2="63594"/>
                        <a14:foregroundMark x1="69023" y1="81914" x2="64336" y2="88320"/>
                        <a14:foregroundMark x1="64336" y1="88320" x2="65977" y2="86914"/>
                        <a14:foregroundMark x1="3750" y1="40820" x2="3750" y2="40820"/>
                        <a14:foregroundMark x1="3477" y1="38867" x2="3477" y2="38867"/>
                        <a14:foregroundMark x1="29023" y1="58867" x2="34883" y2="64141"/>
                      </a14:backgroundRemoval>
                    </a14:imgEffect>
                  </a14:imgLayer>
                </a14:imgProps>
              </a:ext>
              <a:ext uri="{28A0092B-C50C-407E-A947-70E740481C1C}">
                <a14:useLocalDpi xmlns:a14="http://schemas.microsoft.com/office/drawing/2010/main" val="0"/>
              </a:ext>
            </a:extLst>
          </a:blip>
          <a:srcRect/>
          <a:stretch>
            <a:fillRect/>
          </a:stretch>
        </p:blipFill>
        <p:spPr bwMode="auto">
          <a:xfrm>
            <a:off x="6433502" y="2426032"/>
            <a:ext cx="4235454" cy="423545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A48B59BB-8209-F04A-03CA-B9AF3E639521}"/>
              </a:ext>
            </a:extLst>
          </p:cNvPr>
          <p:cNvGrpSpPr/>
          <p:nvPr/>
        </p:nvGrpSpPr>
        <p:grpSpPr>
          <a:xfrm>
            <a:off x="5703080" y="2870663"/>
            <a:ext cx="5587114" cy="2836439"/>
            <a:chOff x="3593735" y="7062096"/>
            <a:chExt cx="5059646" cy="2531523"/>
          </a:xfrm>
        </p:grpSpPr>
        <p:pic>
          <p:nvPicPr>
            <p:cNvPr id="2074" name="Picture 26" descr="Công Tắc Hành Trình 1A 125V ( Công Tắc Chuột) | Lazada.vn">
              <a:extLst>
                <a:ext uri="{FF2B5EF4-FFF2-40B4-BE49-F238E27FC236}">
                  <a16:creationId xmlns:a16="http://schemas.microsoft.com/office/drawing/2014/main" id="{C6EC4D78-7C5A-55F2-D7DC-24F559FA3E94}"/>
                </a:ext>
              </a:extLst>
            </p:cNvPr>
            <p:cNvPicPr>
              <a:picLocks noChangeAspect="1" noChangeArrowheads="1"/>
            </p:cNvPicPr>
            <p:nvPr/>
          </p:nvPicPr>
          <p:blipFill>
            <a:blip r:embed="rId28">
              <a:extLst>
                <a:ext uri="{BEBA8EAE-BF5A-486C-A8C5-ECC9F3942E4B}">
                  <a14:imgProps xmlns:a14="http://schemas.microsoft.com/office/drawing/2010/main">
                    <a14:imgLayer r:embed="rId2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93735" y="7062096"/>
              <a:ext cx="2502265" cy="2502265"/>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Module cảm ứng touch TTP223">
              <a:extLst>
                <a:ext uri="{FF2B5EF4-FFF2-40B4-BE49-F238E27FC236}">
                  <a16:creationId xmlns:a16="http://schemas.microsoft.com/office/drawing/2014/main" id="{A6B59B1F-A6C2-B713-ECDC-40B3EF427FE5}"/>
                </a:ext>
              </a:extLst>
            </p:cNvPr>
            <p:cNvPicPr>
              <a:picLocks noChangeAspect="1" noChangeArrowheads="1"/>
            </p:cNvPicPr>
            <p:nvPr/>
          </p:nvPicPr>
          <p:blipFill>
            <a:blip r:embed="rId30">
              <a:extLst>
                <a:ext uri="{BEBA8EAE-BF5A-486C-A8C5-ECC9F3942E4B}">
                  <a14:imgProps xmlns:a14="http://schemas.microsoft.com/office/drawing/2010/main">
                    <a14:imgLayer r:embed="rId31">
                      <a14:imgEffect>
                        <a14:backgroundRemoval t="10000" b="90000" l="1600" r="95800">
                          <a14:foregroundMark x1="64000" y1="27600" x2="64000" y2="27600"/>
                          <a14:foregroundMark x1="65600" y1="33800" x2="83400" y2="41400"/>
                          <a14:foregroundMark x1="66400" y1="19000" x2="66400" y2="19000"/>
                          <a14:foregroundMark x1="60200" y1="16000" x2="64800" y2="16000"/>
                          <a14:foregroundMark x1="60200" y1="16000" x2="76400" y2="27600"/>
                          <a14:foregroundMark x1="81000" y1="24400" x2="85600" y2="26800"/>
                          <a14:foregroundMark x1="95000" y1="30600" x2="95000" y2="30600"/>
                          <a14:foregroundMark x1="95800" y1="35200" x2="95800" y2="35200"/>
                          <a14:foregroundMark x1="55600" y1="25200" x2="35600" y2="28400"/>
                          <a14:foregroundMark x1="51800" y1="23000" x2="54800" y2="35200"/>
                          <a14:foregroundMark x1="58000" y1="41400" x2="66400" y2="46000"/>
                          <a14:foregroundMark x1="1600" y1="58400" x2="1600" y2="60800"/>
                          <a14:foregroundMark x1="39400" y1="35200" x2="62600" y2="47600"/>
                        </a14:backgroundRemoval>
                      </a14:imgEffect>
                    </a14:imgLayer>
                  </a14:imgProps>
                </a:ext>
                <a:ext uri="{28A0092B-C50C-407E-A947-70E740481C1C}">
                  <a14:useLocalDpi xmlns:a14="http://schemas.microsoft.com/office/drawing/2010/main" val="0"/>
                </a:ext>
              </a:extLst>
            </a:blip>
            <a:srcRect/>
            <a:stretch>
              <a:fillRect/>
            </a:stretch>
          </p:blipFill>
          <p:spPr bwMode="auto">
            <a:xfrm>
              <a:off x="6151116" y="7091354"/>
              <a:ext cx="2502265" cy="25022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1A0CC852-D106-A8F3-F929-463A4A8BE5FE}"/>
              </a:ext>
            </a:extLst>
          </p:cNvPr>
          <p:cNvGrpSpPr/>
          <p:nvPr/>
        </p:nvGrpSpPr>
        <p:grpSpPr>
          <a:xfrm>
            <a:off x="6745095" y="2275886"/>
            <a:ext cx="3591643" cy="4125039"/>
            <a:chOff x="5484141" y="8744879"/>
            <a:chExt cx="7129100" cy="7381134"/>
          </a:xfrm>
        </p:grpSpPr>
        <p:pic>
          <p:nvPicPr>
            <p:cNvPr id="20" name="Picture 19">
              <a:extLst>
                <a:ext uri="{FF2B5EF4-FFF2-40B4-BE49-F238E27FC236}">
                  <a16:creationId xmlns:a16="http://schemas.microsoft.com/office/drawing/2014/main" id="{87038DDD-A8DF-8B17-BC3F-AAE35748A51E}"/>
                </a:ext>
              </a:extLst>
            </p:cNvPr>
            <p:cNvPicPr>
              <a:picLocks noChangeAspect="1"/>
            </p:cNvPicPr>
            <p:nvPr/>
          </p:nvPicPr>
          <p:blipFill rotWithShape="1">
            <a:blip r:embed="rId32"/>
            <a:srcRect l="17410" t="10441" r="16666" b="9504"/>
            <a:stretch/>
          </p:blipFill>
          <p:spPr bwMode="auto">
            <a:xfrm>
              <a:off x="5484141" y="8744879"/>
              <a:ext cx="4301537" cy="2611647"/>
            </a:xfrm>
            <a:prstGeom prst="rect">
              <a:avLst/>
            </a:prstGeom>
            <a:ln>
              <a:no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id="{604D163E-15F6-F3C2-3EE3-B0918485902D}"/>
                </a:ext>
              </a:extLst>
            </p:cNvPr>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10222872" y="8956368"/>
              <a:ext cx="2134644" cy="2162994"/>
            </a:xfrm>
            <a:prstGeom prst="rect">
              <a:avLst/>
            </a:prstGeom>
            <a:noFill/>
            <a:ln>
              <a:noFill/>
            </a:ln>
          </p:spPr>
        </p:pic>
        <p:pic>
          <p:nvPicPr>
            <p:cNvPr id="22" name="Picture 21">
              <a:extLst>
                <a:ext uri="{FF2B5EF4-FFF2-40B4-BE49-F238E27FC236}">
                  <a16:creationId xmlns:a16="http://schemas.microsoft.com/office/drawing/2014/main" id="{7D3E6B34-B1EE-2105-AE92-A81B1C6FFDAF}"/>
                </a:ext>
              </a:extLst>
            </p:cNvPr>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647427" y="13741499"/>
              <a:ext cx="2384514" cy="2384514"/>
            </a:xfrm>
            <a:prstGeom prst="rect">
              <a:avLst/>
            </a:prstGeom>
            <a:noFill/>
            <a:ln>
              <a:noFill/>
            </a:ln>
          </p:spPr>
        </p:pic>
        <p:pic>
          <p:nvPicPr>
            <p:cNvPr id="23" name="Picture 22" descr="Google Assistant là gì?">
              <a:extLst>
                <a:ext uri="{FF2B5EF4-FFF2-40B4-BE49-F238E27FC236}">
                  <a16:creationId xmlns:a16="http://schemas.microsoft.com/office/drawing/2014/main" id="{D462D630-1B6C-EEB7-7D29-EB284CD2075A}"/>
                </a:ext>
              </a:extLst>
            </p:cNvPr>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423468" y="13724877"/>
              <a:ext cx="4189773" cy="2355882"/>
            </a:xfrm>
            <a:prstGeom prst="rect">
              <a:avLst/>
            </a:prstGeom>
            <a:noFill/>
            <a:ln>
              <a:noFill/>
            </a:ln>
          </p:spPr>
        </p:pic>
        <p:pic>
          <p:nvPicPr>
            <p:cNvPr id="2078" name="Picture 30" descr="Google Firebase là gì? Tại sao bạn nên sử dụng phần mềm này?">
              <a:extLst>
                <a:ext uri="{FF2B5EF4-FFF2-40B4-BE49-F238E27FC236}">
                  <a16:creationId xmlns:a16="http://schemas.microsoft.com/office/drawing/2014/main" id="{E2E8CA60-4132-31C1-3B1D-CE9DCECC7643}"/>
                </a:ext>
              </a:extLst>
            </p:cNvPr>
            <p:cNvPicPr>
              <a:picLocks noChangeAspect="1" noChangeArrowheads="1"/>
            </p:cNvPicPr>
            <p:nvPr/>
          </p:nvPicPr>
          <p:blipFill rotWithShape="1">
            <a:blip r:embed="rId36">
              <a:extLst>
                <a:ext uri="{BEBA8EAE-BF5A-486C-A8C5-ECC9F3942E4B}">
                  <a14:imgProps xmlns:a14="http://schemas.microsoft.com/office/drawing/2010/main">
                    <a14:imgLayer r:embed="rId37">
                      <a14:imgEffect>
                        <a14:backgroundRemoval t="28000" b="66500" l="9385" r="97385">
                          <a14:foregroundMark x1="16462" y1="42000" x2="9692" y2="46000"/>
                          <a14:foregroundMark x1="16462" y1="66500" x2="16462" y2="66500"/>
                          <a14:foregroundMark x1="31231" y1="52000" x2="97385" y2="49500"/>
                          <a14:foregroundMark x1="31231" y1="30500" x2="48154" y2="31500"/>
                          <a14:foregroundMark x1="31846" y1="28500" x2="50154" y2="36250"/>
                          <a14:foregroundMark x1="50154" y1="36250" x2="50923" y2="34000"/>
                          <a14:foregroundMark x1="48154" y1="30500" x2="46615" y2="30500"/>
                          <a14:foregroundMark x1="46308" y1="29000" x2="43538" y2="29000"/>
                          <a14:foregroundMark x1="41692" y1="42500" x2="41692" y2="42500"/>
                        </a14:backgroundRemoval>
                      </a14:imgEffect>
                    </a14:imgLayer>
                  </a14:imgProps>
                </a:ext>
                <a:ext uri="{28A0092B-C50C-407E-A947-70E740481C1C}">
                  <a14:useLocalDpi xmlns:a14="http://schemas.microsoft.com/office/drawing/2010/main" val="0"/>
                </a:ext>
              </a:extLst>
            </a:blip>
            <a:srcRect l="5771" t="23362" r="5433" b="29522"/>
            <a:stretch/>
          </p:blipFill>
          <p:spPr bwMode="auto">
            <a:xfrm>
              <a:off x="6398218" y="11628325"/>
              <a:ext cx="5497545" cy="17951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D862E9AE-7510-C0AD-65A1-BADCA88946F2}"/>
              </a:ext>
            </a:extLst>
          </p:cNvPr>
          <p:cNvGrpSpPr/>
          <p:nvPr/>
        </p:nvGrpSpPr>
        <p:grpSpPr>
          <a:xfrm>
            <a:off x="3568069" y="525437"/>
            <a:ext cx="5591043" cy="276999"/>
            <a:chOff x="3685703" y="525437"/>
            <a:chExt cx="5373421" cy="276999"/>
          </a:xfrm>
        </p:grpSpPr>
        <p:sp>
          <p:nvSpPr>
            <p:cNvPr id="6" name="Rectangle 5">
              <a:extLst>
                <a:ext uri="{FF2B5EF4-FFF2-40B4-BE49-F238E27FC236}">
                  <a16:creationId xmlns:a16="http://schemas.microsoft.com/office/drawing/2014/main" id="{465EAC20-2108-9802-997E-04577A51908D}"/>
                </a:ext>
              </a:extLst>
            </p:cNvPr>
            <p:cNvSpPr/>
            <p:nvPr/>
          </p:nvSpPr>
          <p:spPr>
            <a:xfrm>
              <a:off x="4106476" y="525437"/>
              <a:ext cx="4591061" cy="276999"/>
            </a:xfrm>
            <a:prstGeom prst="rect">
              <a:avLst/>
            </a:prstGeom>
          </p:spPr>
          <p:txBody>
            <a:bodyPr wrap="square">
              <a:spAutoFit/>
            </a:bodyPr>
            <a:lstStyle/>
            <a:p>
              <a:pPr defTabSz="609585"/>
              <a:r>
                <a:rPr lang="en-US" sz="1200" dirty="0" err="1">
                  <a:solidFill>
                    <a:srgbClr val="1C6CE2"/>
                  </a:solidFill>
                  <a:latin typeface="Inter" panose="02000503000000020004" pitchFamily="2" charset="0"/>
                  <a:ea typeface="Inter" panose="02000503000000020004" pitchFamily="2" charset="0"/>
                </a:rPr>
                <a:t>Thiết</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kê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va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Xây</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dựng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hê</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IoT </a:t>
              </a:r>
              <a:r>
                <a:rPr lang="en-US" sz="1200" dirty="0" err="1">
                  <a:solidFill>
                    <a:srgbClr val="1C6CE2"/>
                  </a:solidFill>
                  <a:latin typeface="Inter" panose="02000503000000020004" pitchFamily="2" charset="0"/>
                  <a:ea typeface="Inter" panose="02000503000000020004" pitchFamily="2" charset="0"/>
                </a:rPr>
                <a:t>cho</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mô</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hình</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nha</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thông</a:t>
              </a:r>
              <a:r>
                <a:rPr lang="en-US" sz="1200" dirty="0">
                  <a:solidFill>
                    <a:srgbClr val="1C6CE2"/>
                  </a:solidFill>
                  <a:latin typeface="Inter" panose="02000503000000020004" pitchFamily="2" charset="0"/>
                  <a:ea typeface="Inter" panose="02000503000000020004" pitchFamily="2" charset="0"/>
                </a:rPr>
                <a:t> </a:t>
              </a:r>
              <a:r>
                <a:rPr lang="en-US" sz="1200" dirty="0" err="1">
                  <a:solidFill>
                    <a:srgbClr val="1C6CE2"/>
                  </a:solidFill>
                  <a:latin typeface="Inter" panose="02000503000000020004" pitchFamily="2" charset="0"/>
                  <a:ea typeface="Inter" panose="02000503000000020004" pitchFamily="2" charset="0"/>
                </a:rPr>
                <a:t>minh</a:t>
              </a:r>
              <a:r>
                <a:rPr lang="en-US" sz="1200" dirty="0">
                  <a:solidFill>
                    <a:srgbClr val="1C6CE2"/>
                  </a:solidFill>
                  <a:latin typeface="Inter" panose="02000503000000020004" pitchFamily="2" charset="0"/>
                  <a:ea typeface="Inter" panose="02000503000000020004" pitchFamily="2" charset="0"/>
                </a:rPr>
                <a:t> </a:t>
              </a:r>
              <a:endParaRPr lang="vi-VN" sz="1200" dirty="0">
                <a:solidFill>
                  <a:srgbClr val="1C6CE2"/>
                </a:solidFill>
                <a:latin typeface="Inter" panose="02000503000000020004" pitchFamily="2" charset="0"/>
                <a:ea typeface="Inter" panose="02000503000000020004" pitchFamily="2" charset="0"/>
              </a:endParaRPr>
            </a:p>
          </p:txBody>
        </p:sp>
        <p:cxnSp>
          <p:nvCxnSpPr>
            <p:cNvPr id="7" name="Straight Connector 6">
              <a:extLst>
                <a:ext uri="{FF2B5EF4-FFF2-40B4-BE49-F238E27FC236}">
                  <a16:creationId xmlns:a16="http://schemas.microsoft.com/office/drawing/2014/main" id="{7E1BE64A-CB38-FD28-07D3-B0B0767166AD}"/>
                </a:ext>
              </a:extLst>
            </p:cNvPr>
            <p:cNvCxnSpPr/>
            <p:nvPr/>
          </p:nvCxnSpPr>
          <p:spPr>
            <a:xfrm>
              <a:off x="3685703" y="676052"/>
              <a:ext cx="348615" cy="0"/>
            </a:xfrm>
            <a:prstGeom prst="line">
              <a:avLst/>
            </a:prstGeom>
            <a:noFill/>
            <a:ln w="19050" cap="flat" cmpd="sng" algn="ctr">
              <a:solidFill>
                <a:srgbClr val="1C6CE2"/>
              </a:solidFill>
              <a:prstDash val="solid"/>
              <a:miter lim="800000"/>
            </a:ln>
            <a:effectLst/>
          </p:spPr>
        </p:cxnSp>
        <p:cxnSp>
          <p:nvCxnSpPr>
            <p:cNvPr id="11" name="Straight Connector 10">
              <a:extLst>
                <a:ext uri="{FF2B5EF4-FFF2-40B4-BE49-F238E27FC236}">
                  <a16:creationId xmlns:a16="http://schemas.microsoft.com/office/drawing/2014/main" id="{FE724B94-ADC2-B722-4640-A978E2545EFA}"/>
                </a:ext>
              </a:extLst>
            </p:cNvPr>
            <p:cNvCxnSpPr/>
            <p:nvPr/>
          </p:nvCxnSpPr>
          <p:spPr>
            <a:xfrm>
              <a:off x="8710509" y="667537"/>
              <a:ext cx="348615" cy="0"/>
            </a:xfrm>
            <a:prstGeom prst="line">
              <a:avLst/>
            </a:prstGeom>
            <a:noFill/>
            <a:ln w="19050" cap="flat" cmpd="sng" algn="ctr">
              <a:solidFill>
                <a:srgbClr val="1C6CE2"/>
              </a:solidFill>
              <a:prstDash val="solid"/>
              <a:miter lim="800000"/>
            </a:ln>
            <a:effectLst/>
          </p:spPr>
        </p:cxnSp>
      </p:grpSp>
      <p:sp>
        <p:nvSpPr>
          <p:cNvPr id="26" name="Slide Number Placeholder 25">
            <a:extLst>
              <a:ext uri="{FF2B5EF4-FFF2-40B4-BE49-F238E27FC236}">
                <a16:creationId xmlns:a16="http://schemas.microsoft.com/office/drawing/2014/main" id="{22E84A07-8916-B934-048C-CE2CE3311816}"/>
              </a:ext>
            </a:extLst>
          </p:cNvPr>
          <p:cNvSpPr>
            <a:spLocks noGrp="1"/>
          </p:cNvSpPr>
          <p:nvPr>
            <p:ph type="sldNum" sz="quarter" idx="12"/>
          </p:nvPr>
        </p:nvSpPr>
        <p:spPr/>
        <p:txBody>
          <a:bodyPr/>
          <a:lstStyle/>
          <a:p>
            <a:fld id="{D18AF758-4F3A-4E68-8B72-E397C7CD287C}" type="slidenum">
              <a:rPr lang="en-US" smtClean="0"/>
              <a:t>8</a:t>
            </a:fld>
            <a:endParaRPr lang="en-US"/>
          </a:p>
        </p:txBody>
      </p:sp>
    </p:spTree>
    <p:extLst>
      <p:ext uri="{BB962C8B-B14F-4D97-AF65-F5344CB8AC3E}">
        <p14:creationId xmlns:p14="http://schemas.microsoft.com/office/powerpoint/2010/main" val="920848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35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
                                        <p:tgtEl>
                                          <p:spTgt spid="2052"/>
                                        </p:tgtEl>
                                      </p:cBhvr>
                                    </p:animEffect>
                                    <p:set>
                                      <p:cBhvr>
                                        <p:cTn id="12" dur="1" fill="hold">
                                          <p:stCondLst>
                                            <p:cond delay="9"/>
                                          </p:stCondLst>
                                        </p:cTn>
                                        <p:tgtEl>
                                          <p:spTgt spid="205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
                                        <p:tgtEl>
                                          <p:spTgt spid="8"/>
                                        </p:tgtEl>
                                      </p:cBhvr>
                                    </p:animEffect>
                                    <p:set>
                                      <p:cBhvr>
                                        <p:cTn id="20" dur="1" fill="hold">
                                          <p:stCondLst>
                                            <p:cond delay="9"/>
                                          </p:stCondLst>
                                        </p:cTn>
                                        <p:tgtEl>
                                          <p:spTgt spid="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35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
                                        <p:tgtEl>
                                          <p:spTgt spid="9"/>
                                        </p:tgtEl>
                                      </p:cBhvr>
                                    </p:animEffect>
                                    <p:set>
                                      <p:cBhvr>
                                        <p:cTn id="28" dur="1" fill="hold">
                                          <p:stCondLst>
                                            <p:cond delay="9"/>
                                          </p:stCondLst>
                                        </p:cTn>
                                        <p:tgtEl>
                                          <p:spTgt spid="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35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
                                        <p:tgtEl>
                                          <p:spTgt spid="12"/>
                                        </p:tgtEl>
                                      </p:cBhvr>
                                    </p:animEffect>
                                    <p:set>
                                      <p:cBhvr>
                                        <p:cTn id="36" dur="1" fill="hold">
                                          <p:stCondLst>
                                            <p:cond delay="9"/>
                                          </p:stCondLst>
                                        </p:cTn>
                                        <p:tgtEl>
                                          <p:spTgt spid="12"/>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35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10"/>
                                        <p:tgtEl>
                                          <p:spTgt spid="17"/>
                                        </p:tgtEl>
                                      </p:cBhvr>
                                    </p:animEffect>
                                    <p:set>
                                      <p:cBhvr>
                                        <p:cTn id="44" dur="1" fill="hold">
                                          <p:stCondLst>
                                            <p:cond delay="9"/>
                                          </p:stCondLst>
                                        </p:cTn>
                                        <p:tgtEl>
                                          <p:spTgt spid="1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5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
                                        <p:tgtEl>
                                          <p:spTgt spid="19"/>
                                        </p:tgtEl>
                                      </p:cBhvr>
                                    </p:animEffect>
                                    <p:set>
                                      <p:cBhvr>
                                        <p:cTn id="52" dur="1" fill="hold">
                                          <p:stCondLst>
                                            <p:cond delay="9"/>
                                          </p:stCondLst>
                                        </p:cTn>
                                        <p:tgtEl>
                                          <p:spTgt spid="19"/>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35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10"/>
                                        <p:tgtEl>
                                          <p:spTgt spid="18"/>
                                        </p:tgtEl>
                                      </p:cBhvr>
                                    </p:animEffect>
                                    <p:set>
                                      <p:cBhvr>
                                        <p:cTn id="60" dur="1" fill="hold">
                                          <p:stCondLst>
                                            <p:cond delay="9"/>
                                          </p:stCondLst>
                                        </p:cTn>
                                        <p:tgtEl>
                                          <p:spTgt spid="1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2072"/>
                                        </p:tgtEl>
                                        <p:attrNameLst>
                                          <p:attrName>style.visibility</p:attrName>
                                        </p:attrNameLst>
                                      </p:cBhvr>
                                      <p:to>
                                        <p:strVal val="visible"/>
                                      </p:to>
                                    </p:set>
                                    <p:animEffect transition="in" filter="fade">
                                      <p:cBhvr>
                                        <p:cTn id="63" dur="350"/>
                                        <p:tgtEl>
                                          <p:spTgt spid="207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10"/>
                                        <p:tgtEl>
                                          <p:spTgt spid="2072"/>
                                        </p:tgtEl>
                                      </p:cBhvr>
                                    </p:animEffect>
                                    <p:set>
                                      <p:cBhvr>
                                        <p:cTn id="68" dur="1" fill="hold">
                                          <p:stCondLst>
                                            <p:cond delay="9"/>
                                          </p:stCondLst>
                                        </p:cTn>
                                        <p:tgtEl>
                                          <p:spTgt spid="2072"/>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10"/>
                                        <p:tgtEl>
                                          <p:spTgt spid="71"/>
                                        </p:tgtEl>
                                      </p:cBhvr>
                                    </p:animEffect>
                                    <p:set>
                                      <p:cBhvr>
                                        <p:cTn id="71" dur="1" fill="hold">
                                          <p:stCondLst>
                                            <p:cond delay="9"/>
                                          </p:stCondLst>
                                        </p:cTn>
                                        <p:tgtEl>
                                          <p:spTgt spid="71"/>
                                        </p:tgtEl>
                                        <p:attrNameLst>
                                          <p:attrName>style.visibility</p:attrName>
                                        </p:attrNameLst>
                                      </p:cBhvr>
                                      <p:to>
                                        <p:strVal val="hidden"/>
                                      </p:to>
                                    </p:set>
                                  </p:childTnLst>
                                </p:cTn>
                              </p:par>
                              <p:par>
                                <p:cTn id="72" presetID="10" presetClass="entr" presetSubtype="0" fill="hold" grpId="0" nodeType="with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fade">
                                      <p:cBhvr>
                                        <p:cTn id="74" dur="350"/>
                                        <p:tgtEl>
                                          <p:spTgt spid="2"/>
                                        </p:tgtEl>
                                      </p:cBhvr>
                                    </p:animEffect>
                                  </p:childTnLst>
                                </p:cTn>
                              </p:par>
                              <p:par>
                                <p:cTn id="75" presetID="10"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3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Vong Tron Big">
            <a:extLst>
              <a:ext uri="{FF2B5EF4-FFF2-40B4-BE49-F238E27FC236}">
                <a16:creationId xmlns:a16="http://schemas.microsoft.com/office/drawing/2014/main" id="{E23BCAD8-6D87-024D-D832-B99451D584E1}"/>
              </a:ext>
            </a:extLst>
          </p:cNvPr>
          <p:cNvSpPr/>
          <p:nvPr/>
        </p:nvSpPr>
        <p:spPr>
          <a:xfrm rot="2700000">
            <a:off x="-3551957" y="-1566956"/>
            <a:ext cx="2881922" cy="2881922"/>
          </a:xfrm>
          <a:prstGeom prst="roundRect">
            <a:avLst>
              <a:gd name="adj" fmla="val 50000"/>
            </a:avLst>
          </a:prstGeom>
          <a:solidFill>
            <a:schemeClr val="bg1">
              <a:alpha val="15000"/>
            </a:schemeClr>
          </a:solidFill>
          <a:ln w="12700" cap="flat" cmpd="sng" algn="ctr">
            <a:noFill/>
            <a:prstDash val="solid"/>
            <a:miter lim="800000"/>
          </a:ln>
          <a:effectLst>
            <a:outerShdw blurRad="1270000" sx="102000" sy="102000" algn="ctr" rotWithShape="0">
              <a:prstClr val="black">
                <a:alpha val="19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7" name="Vong Tron Medium">
            <a:extLst>
              <a:ext uri="{FF2B5EF4-FFF2-40B4-BE49-F238E27FC236}">
                <a16:creationId xmlns:a16="http://schemas.microsoft.com/office/drawing/2014/main" id="{F547488E-30C4-E84E-1F56-821A8F7268F8}"/>
              </a:ext>
            </a:extLst>
          </p:cNvPr>
          <p:cNvSpPr/>
          <p:nvPr/>
        </p:nvSpPr>
        <p:spPr>
          <a:xfrm>
            <a:off x="12577356" y="-1758219"/>
            <a:ext cx="2447049" cy="2447049"/>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8" name="Vong Tron Small">
            <a:extLst>
              <a:ext uri="{FF2B5EF4-FFF2-40B4-BE49-F238E27FC236}">
                <a16:creationId xmlns:a16="http://schemas.microsoft.com/office/drawing/2014/main" id="{82C68201-5E0F-8B77-8B57-67D96DDE99B9}"/>
              </a:ext>
            </a:extLst>
          </p:cNvPr>
          <p:cNvSpPr/>
          <p:nvPr/>
        </p:nvSpPr>
        <p:spPr>
          <a:xfrm>
            <a:off x="7207235" y="7012974"/>
            <a:ext cx="1773936" cy="1773936"/>
          </a:xfrm>
          <a:prstGeom prst="roundRect">
            <a:avLst>
              <a:gd name="adj" fmla="val 50000"/>
            </a:avLst>
          </a:prstGeom>
          <a:solidFill>
            <a:srgbClr val="FFFFFF">
              <a:alpha val="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latin typeface="Inter" panose="02000503000000020004" pitchFamily="2" charset="0"/>
              <a:ea typeface="+mn-ea"/>
              <a:cs typeface="+mn-cs"/>
            </a:endParaRPr>
          </a:p>
        </p:txBody>
      </p:sp>
      <p:sp>
        <p:nvSpPr>
          <p:cNvPr id="102" name="Oval 101">
            <a:extLst>
              <a:ext uri="{FF2B5EF4-FFF2-40B4-BE49-F238E27FC236}">
                <a16:creationId xmlns:a16="http://schemas.microsoft.com/office/drawing/2014/main" id="{7FB7915A-9920-9FDE-A356-3A8B68C5FF91}"/>
              </a:ext>
            </a:extLst>
          </p:cNvPr>
          <p:cNvSpPr/>
          <p:nvPr/>
        </p:nvSpPr>
        <p:spPr>
          <a:xfrm>
            <a:off x="12510022" y="5621343"/>
            <a:ext cx="1095664" cy="1095654"/>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3" name="Oval 102">
            <a:extLst>
              <a:ext uri="{FF2B5EF4-FFF2-40B4-BE49-F238E27FC236}">
                <a16:creationId xmlns:a16="http://schemas.microsoft.com/office/drawing/2014/main" id="{AA55B26B-8B7C-9B11-4DCF-EC92249E3BD8}"/>
              </a:ext>
            </a:extLst>
          </p:cNvPr>
          <p:cNvSpPr/>
          <p:nvPr/>
        </p:nvSpPr>
        <p:spPr>
          <a:xfrm rot="10800000" flipV="1">
            <a:off x="227692" y="7198969"/>
            <a:ext cx="788146" cy="788139"/>
          </a:xfrm>
          <a:prstGeom prst="ellipse">
            <a:avLst/>
          </a:prstGeom>
          <a:noFill/>
          <a:ln w="38100" cap="flat" cmpd="sng" algn="ctr">
            <a:solidFill>
              <a:srgbClr val="04CAF2"/>
            </a:solid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5" name="Oval 94">
            <a:extLst>
              <a:ext uri="{FF2B5EF4-FFF2-40B4-BE49-F238E27FC236}">
                <a16:creationId xmlns:a16="http://schemas.microsoft.com/office/drawing/2014/main" id="{4831A3EF-232E-A5DC-39B3-E22AF67BC487}"/>
              </a:ext>
            </a:extLst>
          </p:cNvPr>
          <p:cNvSpPr/>
          <p:nvPr/>
        </p:nvSpPr>
        <p:spPr>
          <a:xfrm>
            <a:off x="12513942" y="1900996"/>
            <a:ext cx="334266" cy="334263"/>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98" name="Oval 97">
            <a:extLst>
              <a:ext uri="{FF2B5EF4-FFF2-40B4-BE49-F238E27FC236}">
                <a16:creationId xmlns:a16="http://schemas.microsoft.com/office/drawing/2014/main" id="{B0852846-F1E8-D772-F075-6A1BD56D6FFF}"/>
              </a:ext>
            </a:extLst>
          </p:cNvPr>
          <p:cNvSpPr/>
          <p:nvPr/>
        </p:nvSpPr>
        <p:spPr>
          <a:xfrm>
            <a:off x="159385" y="-1031518"/>
            <a:ext cx="669744" cy="669738"/>
          </a:xfrm>
          <a:prstGeom prst="ellipse">
            <a:avLst/>
          </a:prstGeom>
          <a:gradFill>
            <a:gsLst>
              <a:gs pos="0">
                <a:srgbClr val="04B8DB"/>
              </a:gs>
              <a:gs pos="34000">
                <a:srgbClr val="04A3DC"/>
              </a:gs>
              <a:gs pos="99000">
                <a:srgbClr val="1C6CE2"/>
              </a:gs>
            </a:gsLst>
            <a:lin ang="18900000" scaled="1"/>
          </a:gradFill>
          <a:ln w="12700" cap="flat" cmpd="sng" algn="ctr">
            <a:noFill/>
            <a:prstDash val="solid"/>
            <a:miter lim="800000"/>
          </a:ln>
          <a:effectLst>
            <a:outerShdw blurRad="266700" sx="103000" sy="103000" algn="ctr" rotWithShape="0">
              <a:srgbClr val="04B8DB">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100" name="Oval 99">
            <a:extLst>
              <a:ext uri="{FF2B5EF4-FFF2-40B4-BE49-F238E27FC236}">
                <a16:creationId xmlns:a16="http://schemas.microsoft.com/office/drawing/2014/main" id="{A30E77AF-CEB7-9535-04B4-D8C4831C6922}"/>
              </a:ext>
            </a:extLst>
          </p:cNvPr>
          <p:cNvSpPr/>
          <p:nvPr/>
        </p:nvSpPr>
        <p:spPr>
          <a:xfrm>
            <a:off x="12407480" y="3155408"/>
            <a:ext cx="547190" cy="547184"/>
          </a:xfrm>
          <a:prstGeom prst="ellipse">
            <a:avLst/>
          </a:prstGeom>
          <a:noFill/>
          <a:ln w="12700" cap="flat" cmpd="sng" algn="ctr">
            <a:solidFill>
              <a:srgbClr val="FFFFFF"/>
            </a:solidFill>
            <a:prstDash val="solid"/>
            <a:miter lim="800000"/>
          </a:ln>
          <a:effectLst>
            <a:outerShdw blurRad="266700" sx="103000" sy="103000" algn="ctr" rotWithShape="0">
              <a:srgbClr val="FFFFFF">
                <a:alpha val="7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srgbClr val="FFFFFF"/>
              </a:solidFill>
              <a:effectLst/>
              <a:uLnTx/>
              <a:uFillTx/>
              <a:latin typeface="Inter" panose="02000503000000020004" pitchFamily="2" charset="0"/>
              <a:ea typeface="+mn-ea"/>
              <a:cs typeface="+mn-cs"/>
            </a:endParaRPr>
          </a:p>
        </p:txBody>
      </p:sp>
      <p:sp>
        <p:nvSpPr>
          <p:cNvPr id="3" name="Rectangle: Rounded Corners 60">
            <a:extLst>
              <a:ext uri="{FF2B5EF4-FFF2-40B4-BE49-F238E27FC236}">
                <a16:creationId xmlns:a16="http://schemas.microsoft.com/office/drawing/2014/main" id="{4450100A-25DD-6BA2-C89B-B00611359AF8}"/>
              </a:ext>
            </a:extLst>
          </p:cNvPr>
          <p:cNvSpPr/>
          <p:nvPr/>
        </p:nvSpPr>
        <p:spPr>
          <a:xfrm>
            <a:off x="0" y="7449"/>
            <a:ext cx="12192000" cy="6858000"/>
          </a:xfrm>
          <a:prstGeom prst="round2SameRect">
            <a:avLst>
              <a:gd name="adj1" fmla="val 0"/>
              <a:gd name="adj2" fmla="val 0"/>
            </a:avLst>
          </a:prstGeom>
          <a:solidFill>
            <a:schemeClr val="bg1"/>
          </a:solidFill>
          <a:ln w="38100">
            <a:noFill/>
          </a:ln>
          <a:effectLst>
            <a:outerShdw blurRad="419100" dist="292100" dir="2700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Inter" panose="02000503000000020004" pitchFamily="2" charset="0"/>
              <a:ea typeface="+mn-ea"/>
              <a:cs typeface="+mn-cs"/>
            </a:endParaRPr>
          </a:p>
        </p:txBody>
      </p:sp>
      <p:grpSp>
        <p:nvGrpSpPr>
          <p:cNvPr id="63" name="Group 62">
            <a:extLst>
              <a:ext uri="{FF2B5EF4-FFF2-40B4-BE49-F238E27FC236}">
                <a16:creationId xmlns:a16="http://schemas.microsoft.com/office/drawing/2014/main" id="{BF1830AD-A5F5-629D-63FD-85C276757716}"/>
              </a:ext>
            </a:extLst>
          </p:cNvPr>
          <p:cNvGrpSpPr/>
          <p:nvPr/>
        </p:nvGrpSpPr>
        <p:grpSpPr>
          <a:xfrm>
            <a:off x="85189" y="496136"/>
            <a:ext cx="5330243" cy="535949"/>
            <a:chOff x="3685703" y="539019"/>
            <a:chExt cx="5055862" cy="430887"/>
          </a:xfrm>
        </p:grpSpPr>
        <p:sp>
          <p:nvSpPr>
            <p:cNvPr id="83" name="Rectangle 82">
              <a:extLst>
                <a:ext uri="{FF2B5EF4-FFF2-40B4-BE49-F238E27FC236}">
                  <a16:creationId xmlns:a16="http://schemas.microsoft.com/office/drawing/2014/main" id="{85BC991A-895E-ED46-F5B0-1024E64A9F55}"/>
                </a:ext>
              </a:extLst>
            </p:cNvPr>
            <p:cNvSpPr/>
            <p:nvPr/>
          </p:nvSpPr>
          <p:spPr>
            <a:xfrm>
              <a:off x="4106476" y="539019"/>
              <a:ext cx="4214315" cy="430887"/>
            </a:xfrm>
            <a:prstGeom prst="rect">
              <a:avLst/>
            </a:prstGeom>
          </p:spPr>
          <p:txBody>
            <a:bodyPr wrap="square">
              <a:spAutoFit/>
            </a:bodyPr>
            <a:lstStyle/>
            <a:p>
              <a:pPr defTabSz="609585"/>
              <a:r>
                <a:rPr lang="en-US" sz="1100" dirty="0" err="1">
                  <a:solidFill>
                    <a:srgbClr val="1C6CE2"/>
                  </a:solidFill>
                  <a:latin typeface="Inter" panose="02000503000000020004" pitchFamily="2" charset="0"/>
                  <a:ea typeface="Inter" panose="02000503000000020004" pitchFamily="2" charset="0"/>
                </a:rPr>
                <a:t>Thiết</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kê</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va</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Xây</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dựng</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hê</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thống</a:t>
              </a:r>
              <a:r>
                <a:rPr lang="en-US" sz="1100" dirty="0">
                  <a:solidFill>
                    <a:srgbClr val="1C6CE2"/>
                  </a:solidFill>
                  <a:latin typeface="Inter" panose="02000503000000020004" pitchFamily="2" charset="0"/>
                  <a:ea typeface="Inter" panose="02000503000000020004" pitchFamily="2" charset="0"/>
                </a:rPr>
                <a:t> IoT </a:t>
              </a:r>
              <a:r>
                <a:rPr lang="en-US" sz="1100" dirty="0" err="1">
                  <a:solidFill>
                    <a:srgbClr val="1C6CE2"/>
                  </a:solidFill>
                  <a:latin typeface="Inter" panose="02000503000000020004" pitchFamily="2" charset="0"/>
                  <a:ea typeface="Inter" panose="02000503000000020004" pitchFamily="2" charset="0"/>
                </a:rPr>
                <a:t>cho</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mô</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hình</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nha</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thông</a:t>
              </a:r>
              <a:r>
                <a:rPr lang="en-US" sz="1100" dirty="0">
                  <a:solidFill>
                    <a:srgbClr val="1C6CE2"/>
                  </a:solidFill>
                  <a:latin typeface="Inter" panose="02000503000000020004" pitchFamily="2" charset="0"/>
                  <a:ea typeface="Inter" panose="02000503000000020004" pitchFamily="2" charset="0"/>
                </a:rPr>
                <a:t> </a:t>
              </a:r>
              <a:r>
                <a:rPr lang="en-US" sz="1100" dirty="0" err="1">
                  <a:solidFill>
                    <a:srgbClr val="1C6CE2"/>
                  </a:solidFill>
                  <a:latin typeface="Inter" panose="02000503000000020004" pitchFamily="2" charset="0"/>
                  <a:ea typeface="Inter" panose="02000503000000020004" pitchFamily="2" charset="0"/>
                </a:rPr>
                <a:t>minh</a:t>
              </a:r>
              <a:r>
                <a:rPr lang="en-US" sz="1100" dirty="0">
                  <a:solidFill>
                    <a:srgbClr val="1C6CE2"/>
                  </a:solidFill>
                  <a:latin typeface="Inter" panose="02000503000000020004" pitchFamily="2" charset="0"/>
                  <a:ea typeface="Inter" panose="02000503000000020004" pitchFamily="2" charset="0"/>
                </a:rPr>
                <a:t> </a:t>
              </a:r>
              <a:endParaRPr lang="vi-VN" sz="1100" dirty="0">
                <a:solidFill>
                  <a:srgbClr val="1C6CE2"/>
                </a:solidFill>
                <a:latin typeface="Inter" panose="02000503000000020004" pitchFamily="2" charset="0"/>
                <a:ea typeface="Inter" panose="02000503000000020004" pitchFamily="2" charset="0"/>
              </a:endParaRPr>
            </a:p>
          </p:txBody>
        </p:sp>
        <p:cxnSp>
          <p:nvCxnSpPr>
            <p:cNvPr id="84" name="Straight Connector 83">
              <a:extLst>
                <a:ext uri="{FF2B5EF4-FFF2-40B4-BE49-F238E27FC236}">
                  <a16:creationId xmlns:a16="http://schemas.microsoft.com/office/drawing/2014/main" id="{5C28F1D2-E848-5B15-4E18-A1D57150B8DB}"/>
                </a:ext>
              </a:extLst>
            </p:cNvPr>
            <p:cNvCxnSpPr/>
            <p:nvPr/>
          </p:nvCxnSpPr>
          <p:spPr>
            <a:xfrm>
              <a:off x="3685703" y="676052"/>
              <a:ext cx="348615" cy="0"/>
            </a:xfrm>
            <a:prstGeom prst="line">
              <a:avLst/>
            </a:prstGeom>
            <a:noFill/>
            <a:ln w="19050" cap="flat" cmpd="sng" algn="ctr">
              <a:solidFill>
                <a:srgbClr val="1C6CE2"/>
              </a:solidFill>
              <a:prstDash val="solid"/>
              <a:miter lim="800000"/>
            </a:ln>
            <a:effectLst/>
          </p:spPr>
        </p:cxnSp>
        <p:cxnSp>
          <p:nvCxnSpPr>
            <p:cNvPr id="62" name="Straight Connector 61">
              <a:extLst>
                <a:ext uri="{FF2B5EF4-FFF2-40B4-BE49-F238E27FC236}">
                  <a16:creationId xmlns:a16="http://schemas.microsoft.com/office/drawing/2014/main" id="{7DF12D0D-C939-989D-CE35-23D3918C7EC8}"/>
                </a:ext>
              </a:extLst>
            </p:cNvPr>
            <p:cNvCxnSpPr/>
            <p:nvPr/>
          </p:nvCxnSpPr>
          <p:spPr>
            <a:xfrm>
              <a:off x="8392950" y="667537"/>
              <a:ext cx="348615" cy="0"/>
            </a:xfrm>
            <a:prstGeom prst="line">
              <a:avLst/>
            </a:prstGeom>
            <a:noFill/>
            <a:ln w="19050" cap="flat" cmpd="sng" algn="ctr">
              <a:solidFill>
                <a:srgbClr val="1C6CE2"/>
              </a:solidFill>
              <a:prstDash val="solid"/>
              <a:miter lim="800000"/>
            </a:ln>
            <a:effectLst/>
          </p:spPr>
        </p:cxnSp>
      </p:grpSp>
      <p:pic>
        <p:nvPicPr>
          <p:cNvPr id="9" name="Picture 8" descr="A diagram of a circuit board&#10;&#10;Description automatically generated">
            <a:extLst>
              <a:ext uri="{FF2B5EF4-FFF2-40B4-BE49-F238E27FC236}">
                <a16:creationId xmlns:a16="http://schemas.microsoft.com/office/drawing/2014/main" id="{1C337DD4-F645-8377-6CFA-D1D9BD706AD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9186" y="493364"/>
            <a:ext cx="6828714" cy="6439535"/>
          </a:xfrm>
          <a:prstGeom prst="rect">
            <a:avLst/>
          </a:prstGeom>
          <a:noFill/>
          <a:ln>
            <a:noFill/>
          </a:ln>
        </p:spPr>
      </p:pic>
      <p:pic>
        <p:nvPicPr>
          <p:cNvPr id="11" name="Picture 10">
            <a:extLst>
              <a:ext uri="{FF2B5EF4-FFF2-40B4-BE49-F238E27FC236}">
                <a16:creationId xmlns:a16="http://schemas.microsoft.com/office/drawing/2014/main" id="{CAA03288-96DC-9995-8A0E-E719130070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3721" y="1161826"/>
            <a:ext cx="9893712" cy="5508183"/>
          </a:xfrm>
          <a:prstGeom prst="rect">
            <a:avLst/>
          </a:prstGeom>
          <a:noFill/>
          <a:ln>
            <a:noFill/>
          </a:ln>
        </p:spPr>
      </p:pic>
      <p:pic>
        <p:nvPicPr>
          <p:cNvPr id="12" name="Picture 11" descr="A diagram of a flowchart&#10;&#10;Description automatically generated">
            <a:extLst>
              <a:ext uri="{FF2B5EF4-FFF2-40B4-BE49-F238E27FC236}">
                <a16:creationId xmlns:a16="http://schemas.microsoft.com/office/drawing/2014/main" id="{E4739E63-DB62-D1FD-E0C3-C02CD279D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1351" y="1210956"/>
            <a:ext cx="6591728" cy="5440765"/>
          </a:xfrm>
          <a:prstGeom prst="rect">
            <a:avLst/>
          </a:prstGeom>
          <a:noFill/>
          <a:ln>
            <a:noFill/>
          </a:ln>
        </p:spPr>
      </p:pic>
      <p:pic>
        <p:nvPicPr>
          <p:cNvPr id="15" name="Picture 14">
            <a:extLst>
              <a:ext uri="{FF2B5EF4-FFF2-40B4-BE49-F238E27FC236}">
                <a16:creationId xmlns:a16="http://schemas.microsoft.com/office/drawing/2014/main" id="{436C60A7-D06A-44BF-8329-B74AAB92CA1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6930" y="280324"/>
            <a:ext cx="4624137" cy="6446024"/>
          </a:xfrm>
          <a:prstGeom prst="rect">
            <a:avLst/>
          </a:prstGeom>
          <a:noFill/>
          <a:ln>
            <a:noFill/>
          </a:ln>
        </p:spPr>
      </p:pic>
      <p:pic>
        <p:nvPicPr>
          <p:cNvPr id="13" name="Picture 12" descr="A diagram of a flowchart&#10;&#10;Description automatically generated">
            <a:extLst>
              <a:ext uri="{FF2B5EF4-FFF2-40B4-BE49-F238E27FC236}">
                <a16:creationId xmlns:a16="http://schemas.microsoft.com/office/drawing/2014/main" id="{9B3D9392-40B0-B87B-5BB2-CB32A064409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21722" y="828306"/>
            <a:ext cx="5867789" cy="5946026"/>
          </a:xfrm>
          <a:prstGeom prst="rect">
            <a:avLst/>
          </a:prstGeom>
          <a:noFill/>
          <a:ln>
            <a:noFill/>
          </a:ln>
        </p:spPr>
      </p:pic>
      <p:pic>
        <p:nvPicPr>
          <p:cNvPr id="16" name="Picture 15" descr="A diagram of a flowchart&#10;&#10;Description automatically generated">
            <a:extLst>
              <a:ext uri="{FF2B5EF4-FFF2-40B4-BE49-F238E27FC236}">
                <a16:creationId xmlns:a16="http://schemas.microsoft.com/office/drawing/2014/main" id="{C6429D15-6F2F-EB25-5E69-86A1DC17A9E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1380" y="1918374"/>
            <a:ext cx="7813888" cy="4828582"/>
          </a:xfrm>
          <a:prstGeom prst="rect">
            <a:avLst/>
          </a:prstGeom>
          <a:noFill/>
          <a:ln>
            <a:noFill/>
          </a:ln>
        </p:spPr>
      </p:pic>
      <p:sp>
        <p:nvSpPr>
          <p:cNvPr id="80" name="TextBox 79">
            <a:extLst>
              <a:ext uri="{FF2B5EF4-FFF2-40B4-BE49-F238E27FC236}">
                <a16:creationId xmlns:a16="http://schemas.microsoft.com/office/drawing/2014/main" id="{177FCDAA-D298-6EA6-64D9-D93E19C9782B}"/>
              </a:ext>
            </a:extLst>
          </p:cNvPr>
          <p:cNvSpPr txBox="1"/>
          <p:nvPr/>
        </p:nvSpPr>
        <p:spPr>
          <a:xfrm>
            <a:off x="126575" y="743174"/>
            <a:ext cx="4976176" cy="1708160"/>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35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5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500" b="1" dirty="0" err="1">
                <a:solidFill>
                  <a:srgbClr val="0F2851"/>
                </a:solidFill>
                <a:latin typeface="Inter ExtraBold" panose="02000503000000020004" pitchFamily="2" charset="0"/>
                <a:ea typeface="Inter ExtraBold" panose="02000503000000020004" pitchFamily="2" charset="0"/>
                <a:cs typeface="Almarai Bold" pitchFamily="2" charset="-78"/>
              </a:rPr>
              <a:t>hoạch</a:t>
            </a:r>
            <a:r>
              <a:rPr lang="en-US" sz="35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500" b="1" dirty="0" err="1">
                <a:solidFill>
                  <a:srgbClr val="0F2851"/>
                </a:solidFill>
                <a:latin typeface="Inter ExtraBold" panose="02000503000000020004" pitchFamily="2" charset="0"/>
                <a:ea typeface="Inter ExtraBold" panose="02000503000000020004" pitchFamily="2" charset="0"/>
                <a:cs typeface="Almarai Bold" pitchFamily="2" charset="-78"/>
              </a:rPr>
              <a:t>thiết</a:t>
            </a:r>
            <a:r>
              <a:rPr lang="en-US" sz="35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500" b="1" dirty="0" err="1">
                <a:solidFill>
                  <a:srgbClr val="0F2851"/>
                </a:solidFill>
                <a:latin typeface="Inter ExtraBold" panose="02000503000000020004" pitchFamily="2" charset="0"/>
                <a:ea typeface="Inter ExtraBold" panose="02000503000000020004" pitchFamily="2" charset="0"/>
                <a:cs typeface="Almarai Bold" pitchFamily="2" charset="-78"/>
              </a:rPr>
              <a:t>kê</a:t>
            </a:r>
            <a:r>
              <a:rPr lang="en-US" sz="3500" b="1" dirty="0">
                <a:solidFill>
                  <a:srgbClr val="0F2851"/>
                </a:solidFill>
                <a:latin typeface="Inter ExtraBold" panose="02000503000000020004" pitchFamily="2" charset="0"/>
                <a:ea typeface="Inter ExtraBold" panose="02000503000000020004" pitchFamily="2" charset="0"/>
                <a:cs typeface="Almarai Bold" pitchFamily="2" charset="-78"/>
              </a:rPr>
              <a:t>́ - </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3500" b="1" dirty="0" err="1">
                <a:solidFill>
                  <a:srgbClr val="0F2851"/>
                </a:solidFill>
                <a:latin typeface="Inter ExtraBold" panose="02000503000000020004" pitchFamily="2" charset="0"/>
                <a:ea typeface="Inter ExtraBold" panose="02000503000000020004" pitchFamily="2" charset="0"/>
                <a:cs typeface="Almarai Bold" pitchFamily="2" charset="-78"/>
              </a:rPr>
              <a:t>thi</a:t>
            </a:r>
            <a:r>
              <a:rPr lang="en-US" sz="35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500" b="1" dirty="0" err="1">
                <a:solidFill>
                  <a:srgbClr val="0F2851"/>
                </a:solidFill>
                <a:latin typeface="Inter ExtraBold" panose="02000503000000020004" pitchFamily="2" charset="0"/>
                <a:ea typeface="Inter ExtraBold" panose="02000503000000020004" pitchFamily="2" charset="0"/>
                <a:cs typeface="Almarai Bold" pitchFamily="2" charset="-78"/>
              </a:rPr>
              <a:t>công</a:t>
            </a:r>
            <a:r>
              <a:rPr lang="en-US" sz="3500" b="1" dirty="0">
                <a:solidFill>
                  <a:srgbClr val="0F2851"/>
                </a:solidFill>
                <a:latin typeface="Inter ExtraBold" panose="02000503000000020004" pitchFamily="2" charset="0"/>
                <a:ea typeface="Inter ExtraBold" panose="02000503000000020004" pitchFamily="2" charset="0"/>
                <a:cs typeface="Almarai Bold" pitchFamily="2" charset="-78"/>
              </a:rPr>
              <a:t> - </a:t>
            </a:r>
            <a:r>
              <a:rPr lang="en-US" sz="3500" b="1" dirty="0" err="1">
                <a:solidFill>
                  <a:srgbClr val="0F2851"/>
                </a:solidFill>
                <a:latin typeface="Inter ExtraBold" panose="02000503000000020004" pitchFamily="2" charset="0"/>
                <a:ea typeface="Inter ExtraBold" panose="02000503000000020004" pitchFamily="2" charset="0"/>
                <a:cs typeface="Almarai Bold" pitchFamily="2" charset="-78"/>
              </a:rPr>
              <a:t>kiểm</a:t>
            </a:r>
            <a:r>
              <a:rPr lang="en-US" sz="35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500" b="1" dirty="0" err="1">
                <a:solidFill>
                  <a:srgbClr val="0F2851"/>
                </a:solidFill>
                <a:latin typeface="Inter ExtraBold" panose="02000503000000020004" pitchFamily="2" charset="0"/>
                <a:ea typeface="Inter ExtraBold" panose="02000503000000020004" pitchFamily="2" charset="0"/>
                <a:cs typeface="Almarai Bold" pitchFamily="2" charset="-78"/>
              </a:rPr>
              <a:t>thư</a:t>
            </a:r>
            <a:r>
              <a:rPr lang="en-US" sz="35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500" b="1" dirty="0" err="1">
                <a:solidFill>
                  <a:srgbClr val="0F2851"/>
                </a:solidFill>
                <a:latin typeface="Inter ExtraBold" panose="02000503000000020004" pitchFamily="2" charset="0"/>
                <a:ea typeface="Inter ExtraBold" panose="02000503000000020004" pitchFamily="2" charset="0"/>
                <a:cs typeface="Almarai Bold" pitchFamily="2" charset="-78"/>
              </a:rPr>
              <a:t>hê</a:t>
            </a:r>
            <a:r>
              <a:rPr lang="en-US" sz="3500" b="1" dirty="0">
                <a:solidFill>
                  <a:srgbClr val="0F2851"/>
                </a:solidFill>
                <a:latin typeface="Inter ExtraBold" panose="02000503000000020004" pitchFamily="2" charset="0"/>
                <a:ea typeface="Inter ExtraBold" panose="02000503000000020004" pitchFamily="2" charset="0"/>
                <a:cs typeface="Almarai Bold" pitchFamily="2" charset="-78"/>
              </a:rPr>
              <a:t>̣ </a:t>
            </a:r>
            <a:r>
              <a:rPr lang="en-US" sz="3500" b="1" dirty="0" err="1">
                <a:solidFill>
                  <a:srgbClr val="0F2851"/>
                </a:solidFill>
                <a:latin typeface="Inter ExtraBold" panose="02000503000000020004" pitchFamily="2" charset="0"/>
                <a:ea typeface="Inter ExtraBold" panose="02000503000000020004" pitchFamily="2" charset="0"/>
                <a:cs typeface="Almarai Bold" pitchFamily="2" charset="-78"/>
              </a:rPr>
              <a:t>thống</a:t>
            </a:r>
            <a:endParaRPr kumimoji="0" lang="en-US" sz="3500" b="1" i="0" u="none" strike="noStrike" kern="1200" cap="none" spc="0" normalizeH="0" baseline="0" noProof="0" dirty="0">
              <a:ln>
                <a:noFill/>
              </a:ln>
              <a:solidFill>
                <a:srgbClr val="1C6CE2"/>
              </a:solidFill>
              <a:effectLst/>
              <a:uLnTx/>
              <a:uFillTx/>
              <a:latin typeface="Inter ExtraBold" panose="02000503000000020004" pitchFamily="2" charset="0"/>
              <a:ea typeface="Inter ExtraBold" panose="02000503000000020004" pitchFamily="2" charset="0"/>
              <a:cs typeface="Almarai Bold" pitchFamily="2" charset="-78"/>
            </a:endParaRPr>
          </a:p>
        </p:txBody>
      </p:sp>
      <p:sp>
        <p:nvSpPr>
          <p:cNvPr id="8" name="Rectangle 7">
            <a:extLst>
              <a:ext uri="{FF2B5EF4-FFF2-40B4-BE49-F238E27FC236}">
                <a16:creationId xmlns:a16="http://schemas.microsoft.com/office/drawing/2014/main" id="{9447AFCF-72BA-9339-AE7B-C5E182D25F44}"/>
              </a:ext>
            </a:extLst>
          </p:cNvPr>
          <p:cNvSpPr/>
          <p:nvPr/>
        </p:nvSpPr>
        <p:spPr>
          <a:xfrm>
            <a:off x="1072505" y="4115867"/>
            <a:ext cx="4384992" cy="338554"/>
          </a:xfrm>
          <a:prstGeom prst="rect">
            <a:avLst/>
          </a:prstGeom>
        </p:spPr>
        <p:txBody>
          <a:bodyPr wrap="square">
            <a:spAutoFit/>
          </a:bodyPr>
          <a:lstStyle/>
          <a:p>
            <a:pPr defTabSz="609585"/>
            <a:r>
              <a:rPr lang="en-US" sz="1600" dirty="0" err="1">
                <a:latin typeface="Inter" panose="02000503000000020004" pitchFamily="2" charset="0"/>
                <a:ea typeface="Inter" panose="02000503000000020004" pitchFamily="2" charset="0"/>
              </a:rPr>
              <a:t>Hê</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thống</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cửa</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tư</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động</a:t>
            </a:r>
            <a:endParaRPr lang="vi-VN" sz="1600" dirty="0">
              <a:latin typeface="Inter" panose="02000503000000020004" pitchFamily="2" charset="0"/>
              <a:ea typeface="Inter" panose="02000503000000020004" pitchFamily="2" charset="0"/>
            </a:endParaRPr>
          </a:p>
        </p:txBody>
      </p:sp>
      <p:sp>
        <p:nvSpPr>
          <p:cNvPr id="14" name="Rectangle 13">
            <a:extLst>
              <a:ext uri="{FF2B5EF4-FFF2-40B4-BE49-F238E27FC236}">
                <a16:creationId xmlns:a16="http://schemas.microsoft.com/office/drawing/2014/main" id="{397A71A0-2D1D-C24F-7A9E-1609646A44BF}"/>
              </a:ext>
            </a:extLst>
          </p:cNvPr>
          <p:cNvSpPr/>
          <p:nvPr/>
        </p:nvSpPr>
        <p:spPr>
          <a:xfrm>
            <a:off x="1072505" y="4401491"/>
            <a:ext cx="4384992" cy="338554"/>
          </a:xfrm>
          <a:prstGeom prst="rect">
            <a:avLst/>
          </a:prstGeom>
        </p:spPr>
        <p:txBody>
          <a:bodyPr wrap="square">
            <a:spAutoFit/>
          </a:bodyPr>
          <a:lstStyle/>
          <a:p>
            <a:pPr defTabSz="609585"/>
            <a:r>
              <a:rPr lang="en-US" sz="1600" dirty="0" err="1">
                <a:latin typeface="Inter" panose="02000503000000020004" pitchFamily="2" charset="0"/>
                <a:ea typeface="Inter" panose="02000503000000020004" pitchFamily="2" charset="0"/>
              </a:rPr>
              <a:t>Hê</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thống</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báo</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cháy</a:t>
            </a:r>
            <a:endParaRPr lang="vi-VN" sz="1600" dirty="0">
              <a:latin typeface="Inter" panose="02000503000000020004" pitchFamily="2" charset="0"/>
              <a:ea typeface="Inter" panose="02000503000000020004" pitchFamily="2" charset="0"/>
            </a:endParaRPr>
          </a:p>
        </p:txBody>
      </p:sp>
      <p:sp>
        <p:nvSpPr>
          <p:cNvPr id="17" name="Rectangle 16">
            <a:extLst>
              <a:ext uri="{FF2B5EF4-FFF2-40B4-BE49-F238E27FC236}">
                <a16:creationId xmlns:a16="http://schemas.microsoft.com/office/drawing/2014/main" id="{688D8180-11A0-8B7B-1262-38BE22BE037F}"/>
              </a:ext>
            </a:extLst>
          </p:cNvPr>
          <p:cNvSpPr/>
          <p:nvPr/>
        </p:nvSpPr>
        <p:spPr>
          <a:xfrm>
            <a:off x="1072505" y="4740045"/>
            <a:ext cx="4384992" cy="338554"/>
          </a:xfrm>
          <a:prstGeom prst="rect">
            <a:avLst/>
          </a:prstGeom>
        </p:spPr>
        <p:txBody>
          <a:bodyPr wrap="square">
            <a:spAutoFit/>
          </a:bodyPr>
          <a:lstStyle/>
          <a:p>
            <a:pPr defTabSz="609585"/>
            <a:r>
              <a:rPr lang="en-US" sz="1600" dirty="0" err="1">
                <a:latin typeface="Inter" panose="02000503000000020004" pitchFamily="2" charset="0"/>
                <a:ea typeface="Inter" panose="02000503000000020004" pitchFamily="2" charset="0"/>
              </a:rPr>
              <a:t>Hê</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thống</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chiếu</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sáng</a:t>
            </a:r>
            <a:endParaRPr lang="vi-VN" sz="1600" dirty="0">
              <a:latin typeface="Inter" panose="02000503000000020004" pitchFamily="2" charset="0"/>
              <a:ea typeface="Inter" panose="02000503000000020004" pitchFamily="2" charset="0"/>
            </a:endParaRPr>
          </a:p>
        </p:txBody>
      </p:sp>
      <p:sp>
        <p:nvSpPr>
          <p:cNvPr id="6" name="Rectangle 5">
            <a:extLst>
              <a:ext uri="{FF2B5EF4-FFF2-40B4-BE49-F238E27FC236}">
                <a16:creationId xmlns:a16="http://schemas.microsoft.com/office/drawing/2014/main" id="{89C8F7E3-71CF-A861-2886-DFEB2CCD36C8}"/>
              </a:ext>
            </a:extLst>
          </p:cNvPr>
          <p:cNvSpPr/>
          <p:nvPr/>
        </p:nvSpPr>
        <p:spPr>
          <a:xfrm>
            <a:off x="1057007" y="3825713"/>
            <a:ext cx="4384992" cy="338554"/>
          </a:xfrm>
          <a:prstGeom prst="rect">
            <a:avLst/>
          </a:prstGeom>
        </p:spPr>
        <p:txBody>
          <a:bodyPr wrap="square">
            <a:spAutoFit/>
          </a:bodyPr>
          <a:lstStyle/>
          <a:p>
            <a:pPr defTabSz="609585"/>
            <a:r>
              <a:rPr lang="en-US" sz="1600" dirty="0" err="1">
                <a:latin typeface="Inter" panose="02000503000000020004" pitchFamily="2" charset="0"/>
                <a:ea typeface="Inter" panose="02000503000000020004" pitchFamily="2" charset="0"/>
              </a:rPr>
              <a:t>Hê</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thống</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giàn</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phơi</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tư</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động</a:t>
            </a:r>
            <a:endParaRPr lang="vi-VN" sz="1600" dirty="0">
              <a:latin typeface="Inter" panose="02000503000000020004" pitchFamily="2" charset="0"/>
              <a:ea typeface="Inter" panose="02000503000000020004" pitchFamily="2" charset="0"/>
            </a:endParaRPr>
          </a:p>
        </p:txBody>
      </p:sp>
      <p:sp>
        <p:nvSpPr>
          <p:cNvPr id="5" name="Rectangle 4">
            <a:extLst>
              <a:ext uri="{FF2B5EF4-FFF2-40B4-BE49-F238E27FC236}">
                <a16:creationId xmlns:a16="http://schemas.microsoft.com/office/drawing/2014/main" id="{0F9CF4AA-3C47-B3E5-CDD0-A1B12BFB3087}"/>
              </a:ext>
            </a:extLst>
          </p:cNvPr>
          <p:cNvSpPr/>
          <p:nvPr/>
        </p:nvSpPr>
        <p:spPr>
          <a:xfrm>
            <a:off x="1049258" y="3540089"/>
            <a:ext cx="4384992" cy="338554"/>
          </a:xfrm>
          <a:prstGeom prst="rect">
            <a:avLst/>
          </a:prstGeom>
        </p:spPr>
        <p:txBody>
          <a:bodyPr wrap="square">
            <a:spAutoFit/>
          </a:bodyPr>
          <a:lstStyle/>
          <a:p>
            <a:pPr defTabSz="609585"/>
            <a:r>
              <a:rPr lang="en-US" sz="1600" dirty="0" err="1">
                <a:latin typeface="Inter" panose="02000503000000020004" pitchFamily="2" charset="0"/>
                <a:ea typeface="Inter" panose="02000503000000020004" pitchFamily="2" charset="0"/>
              </a:rPr>
              <a:t>Hê</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thống</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tưới</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cây</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tư</a:t>
            </a:r>
            <a:r>
              <a:rPr lang="en-US" sz="1600" dirty="0">
                <a:latin typeface="Inter" panose="02000503000000020004" pitchFamily="2" charset="0"/>
                <a:ea typeface="Inter" panose="02000503000000020004" pitchFamily="2" charset="0"/>
              </a:rPr>
              <a:t>̣ </a:t>
            </a:r>
            <a:r>
              <a:rPr lang="en-US" sz="1600" dirty="0" err="1">
                <a:latin typeface="Inter" panose="02000503000000020004" pitchFamily="2" charset="0"/>
                <a:ea typeface="Inter" panose="02000503000000020004" pitchFamily="2" charset="0"/>
              </a:rPr>
              <a:t>động</a:t>
            </a:r>
            <a:endParaRPr lang="vi-VN" sz="1600" dirty="0">
              <a:latin typeface="Inter" panose="02000503000000020004" pitchFamily="2" charset="0"/>
              <a:ea typeface="Inter" panose="02000503000000020004" pitchFamily="2" charset="0"/>
            </a:endParaRPr>
          </a:p>
        </p:txBody>
      </p:sp>
      <p:sp>
        <p:nvSpPr>
          <p:cNvPr id="70" name="TextBox 69">
            <a:extLst>
              <a:ext uri="{FF2B5EF4-FFF2-40B4-BE49-F238E27FC236}">
                <a16:creationId xmlns:a16="http://schemas.microsoft.com/office/drawing/2014/main" id="{EFD947FD-7B6C-538C-0428-F4E819D28BA9}"/>
              </a:ext>
            </a:extLst>
          </p:cNvPr>
          <p:cNvSpPr txBox="1"/>
          <p:nvPr/>
        </p:nvSpPr>
        <p:spPr>
          <a:xfrm>
            <a:off x="565781" y="2363367"/>
            <a:ext cx="5104485"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solidFill>
                  <a:srgbClr val="1C6CE2"/>
                </a:solidFill>
                <a:latin typeface="Inter" panose="02000503000000020004" pitchFamily="2" charset="0"/>
                <a:ea typeface="Inter" panose="02000503000000020004" pitchFamily="2" charset="0"/>
                <a:cs typeface="Poppins SemiBold" pitchFamily="2" charset="77"/>
              </a:rPr>
              <a:t>3.</a:t>
            </a:r>
            <a:r>
              <a:rPr lang="en-US" sz="1400"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Thiết</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kê</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tổng</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quan</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cho</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hê</a:t>
            </a:r>
            <a:r>
              <a:rPr lang="en-US" b="1" dirty="0">
                <a:solidFill>
                  <a:srgbClr val="1C6CE2"/>
                </a:solidFill>
                <a:latin typeface="Inter" panose="02000503000000020004" pitchFamily="2" charset="0"/>
                <a:ea typeface="Inter" panose="02000503000000020004" pitchFamily="2" charset="0"/>
                <a:cs typeface="Poppins SemiBold" pitchFamily="2" charset="77"/>
              </a:rPr>
              <a:t>̣ </a:t>
            </a:r>
            <a:r>
              <a:rPr lang="en-US" b="1" dirty="0" err="1">
                <a:solidFill>
                  <a:srgbClr val="1C6CE2"/>
                </a:solidFill>
                <a:latin typeface="Inter" panose="02000503000000020004" pitchFamily="2" charset="0"/>
                <a:ea typeface="Inter" panose="02000503000000020004" pitchFamily="2" charset="0"/>
                <a:cs typeface="Poppins SemiBold" pitchFamily="2" charset="77"/>
              </a:rPr>
              <a:t>thống</a:t>
            </a:r>
            <a:r>
              <a:rPr lang="en-US" b="1" dirty="0">
                <a:solidFill>
                  <a:srgbClr val="1C6CE2"/>
                </a:solidFill>
                <a:latin typeface="Inter" panose="02000503000000020004" pitchFamily="2" charset="0"/>
                <a:ea typeface="Inter" panose="02000503000000020004" pitchFamily="2" charset="0"/>
                <a:cs typeface="Poppins SemiBold" pitchFamily="2" charset="77"/>
              </a:rPr>
              <a:t> IoT</a:t>
            </a:r>
            <a:endParaRPr kumimoji="0" lang="en-US" b="1" i="0" u="none" strike="noStrike" kern="1200" cap="none" spc="0" normalizeH="0" baseline="0" noProof="0" dirty="0">
              <a:ln>
                <a:noFill/>
              </a:ln>
              <a:solidFill>
                <a:srgbClr val="1C6CE2"/>
              </a:solidFill>
              <a:effectLst/>
              <a:uLnTx/>
              <a:uFillTx/>
              <a:latin typeface="Inter" panose="02000503000000020004" pitchFamily="2" charset="0"/>
              <a:ea typeface="Inter" panose="02000503000000020004" pitchFamily="2" charset="0"/>
              <a:cs typeface="Poppins SemiBold" pitchFamily="2" charset="77"/>
            </a:endParaRPr>
          </a:p>
        </p:txBody>
      </p:sp>
      <p:sp>
        <p:nvSpPr>
          <p:cNvPr id="10" name="TextBox 9">
            <a:extLst>
              <a:ext uri="{FF2B5EF4-FFF2-40B4-BE49-F238E27FC236}">
                <a16:creationId xmlns:a16="http://schemas.microsoft.com/office/drawing/2014/main" id="{5763F0AE-C502-F288-D5FC-53FFF9AA5A57}"/>
              </a:ext>
            </a:extLst>
          </p:cNvPr>
          <p:cNvSpPr txBox="1"/>
          <p:nvPr/>
        </p:nvSpPr>
        <p:spPr>
          <a:xfrm>
            <a:off x="-1093117" y="3096836"/>
            <a:ext cx="6523297" cy="381515"/>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3.3.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Lưu</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đô</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giải</a:t>
            </a: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 </a:t>
            </a:r>
            <a:r>
              <a:rPr kumimoji="0" lang="en-US" sz="1600" b="1" i="0" u="none" strike="noStrike" kern="1200" cap="none" spc="0" normalizeH="0" baseline="0" noProof="0" dirty="0" err="1">
                <a:ln>
                  <a:noFill/>
                </a:ln>
                <a:solidFill>
                  <a:schemeClr val="tx1">
                    <a:lumMod val="95000"/>
                    <a:lumOff val="5000"/>
                  </a:schemeClr>
                </a:solidFill>
                <a:effectLst/>
                <a:uLnTx/>
                <a:uFillTx/>
                <a:latin typeface="Inter" panose="02000503000000020004" pitchFamily="2" charset="0"/>
                <a:ea typeface="Inter" panose="02000503000000020004" pitchFamily="2" charset="0"/>
              </a:rPr>
              <a:t>thuật</a:t>
            </a:r>
            <a:endPar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endParaRPr>
          </a:p>
        </p:txBody>
      </p:sp>
      <p:sp>
        <p:nvSpPr>
          <p:cNvPr id="71" name="TextBox 70">
            <a:extLst>
              <a:ext uri="{FF2B5EF4-FFF2-40B4-BE49-F238E27FC236}">
                <a16:creationId xmlns:a16="http://schemas.microsoft.com/office/drawing/2014/main" id="{1C8E93EF-7C65-7674-955A-B0DC2BE2E06C}"/>
              </a:ext>
            </a:extLst>
          </p:cNvPr>
          <p:cNvSpPr txBox="1"/>
          <p:nvPr/>
        </p:nvSpPr>
        <p:spPr>
          <a:xfrm>
            <a:off x="-1425115" y="2647590"/>
            <a:ext cx="6523297" cy="381515"/>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3.1. </a:t>
            </a:r>
            <a:r>
              <a:rPr lang="en-US" sz="1600" b="1" dirty="0" err="1">
                <a:solidFill>
                  <a:schemeClr val="tx1">
                    <a:lumMod val="95000"/>
                    <a:lumOff val="5000"/>
                  </a:schemeClr>
                </a:solidFill>
                <a:latin typeface="Inter" panose="02000503000000020004" pitchFamily="2" charset="0"/>
                <a:ea typeface="Inter" panose="02000503000000020004" pitchFamily="2" charset="0"/>
              </a:rPr>
              <a:t>Sơ</a:t>
            </a:r>
            <a:r>
              <a:rPr lang="en-US" sz="1600" b="1" dirty="0">
                <a:solidFill>
                  <a:schemeClr val="tx1">
                    <a:lumMod val="95000"/>
                    <a:lumOff val="5000"/>
                  </a:schemeClr>
                </a:solidFill>
                <a:latin typeface="Inter" panose="02000503000000020004" pitchFamily="2" charset="0"/>
                <a:ea typeface="Inter" panose="02000503000000020004" pitchFamily="2" charset="0"/>
              </a:rPr>
              <a:t> </a:t>
            </a:r>
            <a:r>
              <a:rPr lang="en-US" sz="1600" b="1" dirty="0" err="1">
                <a:solidFill>
                  <a:schemeClr val="tx1">
                    <a:lumMod val="95000"/>
                    <a:lumOff val="5000"/>
                  </a:schemeClr>
                </a:solidFill>
                <a:latin typeface="Inter" panose="02000503000000020004" pitchFamily="2" charset="0"/>
                <a:ea typeface="Inter" panose="02000503000000020004" pitchFamily="2" charset="0"/>
              </a:rPr>
              <a:t>đô</a:t>
            </a:r>
            <a:r>
              <a:rPr lang="en-US" sz="1600" b="1" dirty="0">
                <a:solidFill>
                  <a:schemeClr val="tx1">
                    <a:lumMod val="95000"/>
                    <a:lumOff val="5000"/>
                  </a:schemeClr>
                </a:solidFill>
                <a:latin typeface="Inter" panose="02000503000000020004" pitchFamily="2" charset="0"/>
                <a:ea typeface="Inter" panose="02000503000000020004" pitchFamily="2" charset="0"/>
              </a:rPr>
              <a:t>̀ </a:t>
            </a:r>
            <a:r>
              <a:rPr lang="en-US" sz="1600" b="1" dirty="0" err="1">
                <a:solidFill>
                  <a:schemeClr val="tx1">
                    <a:lumMod val="95000"/>
                    <a:lumOff val="5000"/>
                  </a:schemeClr>
                </a:solidFill>
                <a:latin typeface="Inter" panose="02000503000000020004" pitchFamily="2" charset="0"/>
                <a:ea typeface="Inter" panose="02000503000000020004" pitchFamily="2" charset="0"/>
              </a:rPr>
              <a:t>khối</a:t>
            </a:r>
            <a:endPar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endParaRPr>
          </a:p>
        </p:txBody>
      </p:sp>
      <p:sp>
        <p:nvSpPr>
          <p:cNvPr id="2" name="TextBox 1">
            <a:extLst>
              <a:ext uri="{FF2B5EF4-FFF2-40B4-BE49-F238E27FC236}">
                <a16:creationId xmlns:a16="http://schemas.microsoft.com/office/drawing/2014/main" id="{38D59FA7-AF36-ECBC-36DC-009C2E4F36A4}"/>
              </a:ext>
            </a:extLst>
          </p:cNvPr>
          <p:cNvSpPr txBox="1"/>
          <p:nvPr/>
        </p:nvSpPr>
        <p:spPr>
          <a:xfrm>
            <a:off x="-1278872" y="2864287"/>
            <a:ext cx="6523297" cy="381515"/>
          </a:xfrm>
          <a:prstGeom prst="rect">
            <a:avLst/>
          </a:prstGeom>
          <a:noFill/>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rPr>
              <a:t>3.2. </a:t>
            </a:r>
            <a:r>
              <a:rPr lang="en-US" sz="1600" b="1" dirty="0" err="1">
                <a:solidFill>
                  <a:schemeClr val="tx1">
                    <a:lumMod val="95000"/>
                    <a:lumOff val="5000"/>
                  </a:schemeClr>
                </a:solidFill>
                <a:latin typeface="Inter" panose="02000503000000020004" pitchFamily="2" charset="0"/>
                <a:ea typeface="Inter" panose="02000503000000020004" pitchFamily="2" charset="0"/>
              </a:rPr>
              <a:t>Sơ</a:t>
            </a:r>
            <a:r>
              <a:rPr lang="en-US" sz="1600" b="1" dirty="0">
                <a:solidFill>
                  <a:schemeClr val="tx1">
                    <a:lumMod val="95000"/>
                    <a:lumOff val="5000"/>
                  </a:schemeClr>
                </a:solidFill>
                <a:latin typeface="Inter" panose="02000503000000020004" pitchFamily="2" charset="0"/>
                <a:ea typeface="Inter" panose="02000503000000020004" pitchFamily="2" charset="0"/>
              </a:rPr>
              <a:t> </a:t>
            </a:r>
            <a:r>
              <a:rPr lang="en-US" sz="1600" b="1" dirty="0" err="1">
                <a:solidFill>
                  <a:schemeClr val="tx1">
                    <a:lumMod val="95000"/>
                    <a:lumOff val="5000"/>
                  </a:schemeClr>
                </a:solidFill>
                <a:latin typeface="Inter" panose="02000503000000020004" pitchFamily="2" charset="0"/>
                <a:ea typeface="Inter" panose="02000503000000020004" pitchFamily="2" charset="0"/>
              </a:rPr>
              <a:t>đô</a:t>
            </a:r>
            <a:r>
              <a:rPr lang="en-US" sz="1600" b="1" dirty="0">
                <a:solidFill>
                  <a:schemeClr val="tx1">
                    <a:lumMod val="95000"/>
                    <a:lumOff val="5000"/>
                  </a:schemeClr>
                </a:solidFill>
                <a:latin typeface="Inter" panose="02000503000000020004" pitchFamily="2" charset="0"/>
                <a:ea typeface="Inter" panose="02000503000000020004" pitchFamily="2" charset="0"/>
              </a:rPr>
              <a:t>̀ </a:t>
            </a:r>
            <a:r>
              <a:rPr lang="en-US" sz="1600" b="1" dirty="0" err="1">
                <a:solidFill>
                  <a:schemeClr val="tx1">
                    <a:lumMod val="95000"/>
                    <a:lumOff val="5000"/>
                  </a:schemeClr>
                </a:solidFill>
                <a:latin typeface="Inter" panose="02000503000000020004" pitchFamily="2" charset="0"/>
                <a:ea typeface="Inter" panose="02000503000000020004" pitchFamily="2" charset="0"/>
              </a:rPr>
              <a:t>kết</a:t>
            </a:r>
            <a:r>
              <a:rPr lang="en-US" sz="1600" b="1" dirty="0">
                <a:solidFill>
                  <a:schemeClr val="tx1">
                    <a:lumMod val="95000"/>
                    <a:lumOff val="5000"/>
                  </a:schemeClr>
                </a:solidFill>
                <a:latin typeface="Inter" panose="02000503000000020004" pitchFamily="2" charset="0"/>
                <a:ea typeface="Inter" panose="02000503000000020004" pitchFamily="2" charset="0"/>
              </a:rPr>
              <a:t> </a:t>
            </a:r>
            <a:r>
              <a:rPr lang="en-US" sz="1600" b="1" dirty="0" err="1">
                <a:solidFill>
                  <a:schemeClr val="tx1">
                    <a:lumMod val="95000"/>
                    <a:lumOff val="5000"/>
                  </a:schemeClr>
                </a:solidFill>
                <a:latin typeface="Inter" panose="02000503000000020004" pitchFamily="2" charset="0"/>
                <a:ea typeface="Inter" panose="02000503000000020004" pitchFamily="2" charset="0"/>
              </a:rPr>
              <a:t>nối</a:t>
            </a:r>
            <a:endParaRPr kumimoji="0" lang="en-US" sz="1600" b="1" i="0" u="none" strike="noStrike" kern="1200" cap="none" spc="0" normalizeH="0" baseline="0" noProof="0" dirty="0">
              <a:ln>
                <a:noFill/>
              </a:ln>
              <a:solidFill>
                <a:schemeClr val="tx1">
                  <a:lumMod val="95000"/>
                  <a:lumOff val="5000"/>
                </a:schemeClr>
              </a:solidFill>
              <a:effectLst/>
              <a:uLnTx/>
              <a:uFillTx/>
              <a:latin typeface="Inter" panose="02000503000000020004" pitchFamily="2" charset="0"/>
              <a:ea typeface="Inter" panose="02000503000000020004" pitchFamily="2" charset="0"/>
            </a:endParaRPr>
          </a:p>
        </p:txBody>
      </p:sp>
      <p:pic>
        <p:nvPicPr>
          <p:cNvPr id="4" name="Picture 3" descr="A diagram of a computer network&#10;&#10;Description automatically generated">
            <a:extLst>
              <a:ext uri="{FF2B5EF4-FFF2-40B4-BE49-F238E27FC236}">
                <a16:creationId xmlns:a16="http://schemas.microsoft.com/office/drawing/2014/main" id="{D15E6233-36DE-B590-9D65-432914A951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765" y="3129822"/>
            <a:ext cx="11085585" cy="3231949"/>
          </a:xfrm>
          <a:prstGeom prst="rect">
            <a:avLst/>
          </a:prstGeom>
        </p:spPr>
      </p:pic>
      <p:sp>
        <p:nvSpPr>
          <p:cNvPr id="18" name="Slide Number Placeholder 17">
            <a:extLst>
              <a:ext uri="{FF2B5EF4-FFF2-40B4-BE49-F238E27FC236}">
                <a16:creationId xmlns:a16="http://schemas.microsoft.com/office/drawing/2014/main" id="{767961DE-D183-BAD4-F1F7-20464189BED7}"/>
              </a:ext>
            </a:extLst>
          </p:cNvPr>
          <p:cNvSpPr>
            <a:spLocks noGrp="1"/>
          </p:cNvSpPr>
          <p:nvPr>
            <p:ph type="sldNum" sz="quarter" idx="12"/>
          </p:nvPr>
        </p:nvSpPr>
        <p:spPr/>
        <p:txBody>
          <a:bodyPr/>
          <a:lstStyle/>
          <a:p>
            <a:fld id="{D18AF758-4F3A-4E68-8B72-E397C7CD287C}" type="slidenum">
              <a:rPr lang="en-US" smtClean="0"/>
              <a:t>9</a:t>
            </a:fld>
            <a:endParaRPr lang="en-US"/>
          </a:p>
        </p:txBody>
      </p:sp>
    </p:spTree>
    <p:extLst>
      <p:ext uri="{BB962C8B-B14F-4D97-AF65-F5344CB8AC3E}">
        <p14:creationId xmlns:p14="http://schemas.microsoft.com/office/powerpoint/2010/main" val="303125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
                                        <p:tgtEl>
                                          <p:spTgt spid="4"/>
                                        </p:tgtEl>
                                      </p:cBhvr>
                                    </p:animEffect>
                                    <p:set>
                                      <p:cBhvr>
                                        <p:cTn id="12" dur="1" fill="hold">
                                          <p:stCondLst>
                                            <p:cond delay="99"/>
                                          </p:stCondLst>
                                        </p:cTn>
                                        <p:tgtEl>
                                          <p:spTgt spid="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3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
                                        <p:tgtEl>
                                          <p:spTgt spid="9"/>
                                        </p:tgtEl>
                                      </p:cBhvr>
                                    </p:animEffect>
                                    <p:set>
                                      <p:cBhvr>
                                        <p:cTn id="23" dur="1" fill="hold">
                                          <p:stCondLst>
                                            <p:cond delay="99"/>
                                          </p:stCondLst>
                                        </p:cTn>
                                        <p:tgtEl>
                                          <p:spTgt spid="9"/>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3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3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3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200"/>
                                        <p:tgtEl>
                                          <p:spTgt spid="11"/>
                                        </p:tgtEl>
                                      </p:cBhvr>
                                    </p:animEffect>
                                    <p:set>
                                      <p:cBhvr>
                                        <p:cTn id="37" dur="1" fill="hold">
                                          <p:stCondLst>
                                            <p:cond delay="199"/>
                                          </p:stCondLst>
                                        </p:cTn>
                                        <p:tgtEl>
                                          <p:spTgt spid="11"/>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3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3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200"/>
                                        <p:tgtEl>
                                          <p:spTgt spid="12"/>
                                        </p:tgtEl>
                                      </p:cBhvr>
                                    </p:animEffect>
                                    <p:set>
                                      <p:cBhvr>
                                        <p:cTn id="48" dur="1" fill="hold">
                                          <p:stCondLst>
                                            <p:cond delay="199"/>
                                          </p:stCondLst>
                                        </p:cTn>
                                        <p:tgtEl>
                                          <p:spTgt spid="12"/>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3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3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200"/>
                                        <p:tgtEl>
                                          <p:spTgt spid="15"/>
                                        </p:tgtEl>
                                      </p:cBhvr>
                                    </p:animEffect>
                                    <p:set>
                                      <p:cBhvr>
                                        <p:cTn id="59" dur="1" fill="hold">
                                          <p:stCondLst>
                                            <p:cond delay="199"/>
                                          </p:stCondLst>
                                        </p:cTn>
                                        <p:tgtEl>
                                          <p:spTgt spid="15"/>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300"/>
                                        <p:tgtEl>
                                          <p:spTgt spid="14"/>
                                        </p:tgtEl>
                                      </p:cBhvr>
                                    </p:animEffect>
                                  </p:childTnLst>
                                </p:cTn>
                              </p:par>
                              <p:par>
                                <p:cTn id="63" presetID="10" presetClass="entr" presetSubtype="0"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3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200"/>
                                        <p:tgtEl>
                                          <p:spTgt spid="13"/>
                                        </p:tgtEl>
                                      </p:cBhvr>
                                    </p:animEffect>
                                    <p:set>
                                      <p:cBhvr>
                                        <p:cTn id="70" dur="1" fill="hold">
                                          <p:stCondLst>
                                            <p:cond delay="199"/>
                                          </p:stCondLst>
                                        </p:cTn>
                                        <p:tgtEl>
                                          <p:spTgt spid="13"/>
                                        </p:tgtEl>
                                        <p:attrNameLst>
                                          <p:attrName>style.visibility</p:attrName>
                                        </p:attrNameLst>
                                      </p:cBhvr>
                                      <p:to>
                                        <p:strVal val="hidden"/>
                                      </p:to>
                                    </p:set>
                                  </p:childTnLst>
                                </p:cTn>
                              </p:par>
                              <p:par>
                                <p:cTn id="71" presetID="10"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3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P spid="6" grpId="0"/>
      <p:bldP spid="5" grpId="0"/>
      <p:bldP spid="10"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4. Target">
  <a:themeElements>
    <a:clrScheme name="#####vectory">
      <a:dk1>
        <a:srgbClr val="000000"/>
      </a:dk1>
      <a:lt1>
        <a:srgbClr val="FFFFFF"/>
      </a:lt1>
      <a:dk2>
        <a:srgbClr val="2D3847"/>
      </a:dk2>
      <a:lt2>
        <a:srgbClr val="E7E6E6"/>
      </a:lt2>
      <a:accent1>
        <a:srgbClr val="08BDF2"/>
      </a:accent1>
      <a:accent2>
        <a:srgbClr val="39DBB2"/>
      </a:accent2>
      <a:accent3>
        <a:srgbClr val="398BEF"/>
      </a:accent3>
      <a:accent4>
        <a:srgbClr val="F7A900"/>
      </a:accent4>
      <a:accent5>
        <a:srgbClr val="FF593F"/>
      </a:accent5>
      <a:accent6>
        <a:srgbClr val="7551E9"/>
      </a:accent6>
      <a:hlink>
        <a:srgbClr val="0563C1"/>
      </a:hlink>
      <a:folHlink>
        <a:srgbClr val="954F72"/>
      </a:folHlink>
    </a:clrScheme>
    <a:fontScheme name="Default Vecto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2939</TotalTime>
  <Words>1528</Words>
  <Application>Microsoft Office PowerPoint</Application>
  <PresentationFormat>Widescreen</PresentationFormat>
  <Paragraphs>175</Paragraphs>
  <Slides>14</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Inter Black</vt:lpstr>
      <vt:lpstr>Inter ExtraBold</vt:lpstr>
      <vt:lpstr>Inter SemiBold</vt:lpstr>
      <vt:lpstr>Inter</vt:lpstr>
      <vt:lpstr>Wingdings</vt:lpstr>
      <vt:lpstr>Arial</vt:lpstr>
      <vt:lpstr>Calibri</vt:lpstr>
      <vt:lpstr>Office Theme</vt:lpstr>
      <vt:lpstr>24. Target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Tuyetkypowerpoint</dc:creator>
  <cp:lastModifiedBy>Nam Nguyễn</cp:lastModifiedBy>
  <cp:revision>210</cp:revision>
  <dcterms:created xsi:type="dcterms:W3CDTF">2023-06-30T03:42:46Z</dcterms:created>
  <dcterms:modified xsi:type="dcterms:W3CDTF">2023-12-15T05:46:28Z</dcterms:modified>
</cp:coreProperties>
</file>